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7857a6234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748bf7a624926"/>
  </p:sldMasterIdLst>
  <p:sldIdLst>
    <p:sldId xmlns:r="http://schemas.openxmlformats.org/officeDocument/2006/relationships" id="256" r:id="R9a0d32b075634f3c"/>
    <p:sldId xmlns:r="http://schemas.openxmlformats.org/officeDocument/2006/relationships" id="257" r:id="R26bd8bbe1fe04ded"/>
    <p:sldId xmlns:r="http://schemas.openxmlformats.org/officeDocument/2006/relationships" id="258" r:id="R753bb37948b34331"/>
    <p:sldId xmlns:r="http://schemas.openxmlformats.org/officeDocument/2006/relationships" id="259" r:id="R951d85ff831445e8"/>
    <p:sldId xmlns:r="http://schemas.openxmlformats.org/officeDocument/2006/relationships" id="260" r:id="Rd8054524e967405e"/>
    <p:sldId xmlns:r="http://schemas.openxmlformats.org/officeDocument/2006/relationships" id="261" r:id="R4791879f93a34dbf"/>
    <p:sldId xmlns:r="http://schemas.openxmlformats.org/officeDocument/2006/relationships" id="262" r:id="R377eea7a7af2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48bf7a624926" /><Relationship Type="http://schemas.openxmlformats.org/officeDocument/2006/relationships/slide" Target="/ppt/slides/slide1.xml" Id="R9a0d32b075634f3c" /><Relationship Type="http://schemas.openxmlformats.org/officeDocument/2006/relationships/slide" Target="/ppt/slides/slide2.xml" Id="R26bd8bbe1fe04ded" /><Relationship Type="http://schemas.openxmlformats.org/officeDocument/2006/relationships/slide" Target="/ppt/slides/slide3.xml" Id="R753bb37948b34331" /><Relationship Type="http://schemas.openxmlformats.org/officeDocument/2006/relationships/slide" Target="/ppt/slides/slide4.xml" Id="R951d85ff831445e8" /><Relationship Type="http://schemas.openxmlformats.org/officeDocument/2006/relationships/slide" Target="/ppt/slides/slide5.xml" Id="Rd8054524e967405e" /><Relationship Type="http://schemas.openxmlformats.org/officeDocument/2006/relationships/slide" Target="/ppt/slides/slide6.xml" Id="R4791879f93a34dbf" /><Relationship Type="http://schemas.openxmlformats.org/officeDocument/2006/relationships/slide" Target="/ppt/slides/slide7.xml" Id="R377eea7a7af2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f4a676768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00d8e9fd40c9" /><Relationship Type="http://schemas.openxmlformats.org/officeDocument/2006/relationships/theme" Target="/ppt/slideMasters/theme/theme1.xml" Id="Rd02f89936183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600d8e9fd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724a2437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ab4064bf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ca435063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80c7de22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4e907fa6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23173af5b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2404fe922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ELDEVIK HOLDING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5 159 887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ELDEVIK ALF REIDAR  –  84,6 %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ELDEVIK ANDRE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ELDEVIK LASSE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HOLDING AS</a:t>
            </a:r>
          </a:p>
        </p:txBody>
      </p:sp>
    </p:spTree>
  </p:cSld>
  <p:clrMapOvr>
    <a:masterClrMapping xmlns:a="http://schemas.openxmlformats.org/drawingml/2006/main"/>
  </p:clrMapOvr>
</p:sld>
</file>