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a7c2957c8642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8564dba46644bf"/>
  </p:sldMasterIdLst>
  <p:sldIdLst>
    <p:sldId xmlns:r="http://schemas.openxmlformats.org/officeDocument/2006/relationships" id="256" r:id="Rcbed93a82a2f4000"/>
    <p:sldId xmlns:r="http://schemas.openxmlformats.org/officeDocument/2006/relationships" id="257" r:id="R33d95d17a2b14ab1"/>
    <p:sldId xmlns:r="http://schemas.openxmlformats.org/officeDocument/2006/relationships" id="258" r:id="Ra0fb3b60dc97451d"/>
    <p:sldId xmlns:r="http://schemas.openxmlformats.org/officeDocument/2006/relationships" id="259" r:id="R201c302e63d94c6d"/>
    <p:sldId xmlns:r="http://schemas.openxmlformats.org/officeDocument/2006/relationships" id="260" r:id="Rf1daf8cddb504d8b"/>
    <p:sldId xmlns:r="http://schemas.openxmlformats.org/officeDocument/2006/relationships" id="261" r:id="R1e3164fc6ae24b31"/>
    <p:sldId xmlns:r="http://schemas.openxmlformats.org/officeDocument/2006/relationships" id="262" r:id="Rb05355b911d143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564dba46644bf" /><Relationship Type="http://schemas.openxmlformats.org/officeDocument/2006/relationships/slide" Target="/ppt/slides/slide1.xml" Id="Rcbed93a82a2f4000" /><Relationship Type="http://schemas.openxmlformats.org/officeDocument/2006/relationships/slide" Target="/ppt/slides/slide2.xml" Id="R33d95d17a2b14ab1" /><Relationship Type="http://schemas.openxmlformats.org/officeDocument/2006/relationships/slide" Target="/ppt/slides/slide3.xml" Id="Ra0fb3b60dc97451d" /><Relationship Type="http://schemas.openxmlformats.org/officeDocument/2006/relationships/slide" Target="/ppt/slides/slide4.xml" Id="R201c302e63d94c6d" /><Relationship Type="http://schemas.openxmlformats.org/officeDocument/2006/relationships/slide" Target="/ppt/slides/slide5.xml" Id="Rf1daf8cddb504d8b" /><Relationship Type="http://schemas.openxmlformats.org/officeDocument/2006/relationships/slide" Target="/ppt/slides/slide6.xml" Id="R1e3164fc6ae24b31" /><Relationship Type="http://schemas.openxmlformats.org/officeDocument/2006/relationships/slide" Target="/ppt/slides/slide7.xml" Id="Rb05355b911d143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b3b6e01524a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1d9c8af8c444a" /><Relationship Type="http://schemas.openxmlformats.org/officeDocument/2006/relationships/theme" Target="/ppt/slideMasters/theme/theme1.xml" Id="R3797698a96324a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71d9c8af8c44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c6c6310ce43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2854af0ae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d85d81232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41c6fa40349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1d15699c344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cbd2a828d44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d8e0bdf1248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1 629 704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SVEIN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Jonny Myking, Nausthaugen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