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1014346feb49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f07676377d45b5"/>
  </p:sldMasterIdLst>
  <p:sldIdLst>
    <p:sldId xmlns:r="http://schemas.openxmlformats.org/officeDocument/2006/relationships" id="256" r:id="Rb36e5715c0d441df"/>
    <p:sldId xmlns:r="http://schemas.openxmlformats.org/officeDocument/2006/relationships" id="257" r:id="R072d6694123b4381"/>
    <p:sldId xmlns:r="http://schemas.openxmlformats.org/officeDocument/2006/relationships" id="258" r:id="R38b772f8a9c04306"/>
    <p:sldId xmlns:r="http://schemas.openxmlformats.org/officeDocument/2006/relationships" id="259" r:id="R3b0e31618cce4313"/>
    <p:sldId xmlns:r="http://schemas.openxmlformats.org/officeDocument/2006/relationships" id="260" r:id="R12ec95747d8a4dbc"/>
    <p:sldId xmlns:r="http://schemas.openxmlformats.org/officeDocument/2006/relationships" id="261" r:id="R247a929840764289"/>
    <p:sldId xmlns:r="http://schemas.openxmlformats.org/officeDocument/2006/relationships" id="262" r:id="Ra62af9d3658149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f07676377d45b5" /><Relationship Type="http://schemas.openxmlformats.org/officeDocument/2006/relationships/slide" Target="/ppt/slides/slide1.xml" Id="Rb36e5715c0d441df" /><Relationship Type="http://schemas.openxmlformats.org/officeDocument/2006/relationships/slide" Target="/ppt/slides/slide2.xml" Id="R072d6694123b4381" /><Relationship Type="http://schemas.openxmlformats.org/officeDocument/2006/relationships/slide" Target="/ppt/slides/slide3.xml" Id="R38b772f8a9c04306" /><Relationship Type="http://schemas.openxmlformats.org/officeDocument/2006/relationships/slide" Target="/ppt/slides/slide4.xml" Id="R3b0e31618cce4313" /><Relationship Type="http://schemas.openxmlformats.org/officeDocument/2006/relationships/slide" Target="/ppt/slides/slide5.xml" Id="R12ec95747d8a4dbc" /><Relationship Type="http://schemas.openxmlformats.org/officeDocument/2006/relationships/slide" Target="/ppt/slides/slide6.xml" Id="R247a929840764289" /><Relationship Type="http://schemas.openxmlformats.org/officeDocument/2006/relationships/slide" Target="/ppt/slides/slide7.xml" Id="Ra62af9d3658149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36b325a2ba48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6533511b0495f" /><Relationship Type="http://schemas.openxmlformats.org/officeDocument/2006/relationships/theme" Target="/ppt/slideMasters/theme/theme1.xml" Id="R671c5353a42e4a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56533511b049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dc65705c548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3afa9c1aa4b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c24ba2b6840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970bb6ba943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1e683b5ac4f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d8e64a9254e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3523904834a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CHICKO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CHICKO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CHICKO HOLDING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CHICKO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CHICKO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CHICKO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384 427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1 076 776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1 081 776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CHICKO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HATLEVIK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CHICKO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999 326 323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CHICKO HOLDING AS</a:t>
            </a:r>
          </a:p>
        </p:txBody>
      </p:sp>
    </p:spTree>
  </p:cSld>
  <p:clrMapOvr>
    <a:masterClrMapping xmlns:a="http://schemas.openxmlformats.org/drawingml/2006/main"/>
  </p:clrMapOvr>
</p:sld>
</file>