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56b23108d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645e2332f4632"/>
  </p:sldMasterIdLst>
  <p:sldIdLst>
    <p:sldId xmlns:r="http://schemas.openxmlformats.org/officeDocument/2006/relationships" id="256" r:id="R132fb7d2eb1c4adb"/>
    <p:sldId xmlns:r="http://schemas.openxmlformats.org/officeDocument/2006/relationships" id="257" r:id="R1acb3951c383456e"/>
    <p:sldId xmlns:r="http://schemas.openxmlformats.org/officeDocument/2006/relationships" id="258" r:id="R671e16bf1bca4dc4"/>
    <p:sldId xmlns:r="http://schemas.openxmlformats.org/officeDocument/2006/relationships" id="259" r:id="Re019a299e9da49ea"/>
    <p:sldId xmlns:r="http://schemas.openxmlformats.org/officeDocument/2006/relationships" id="260" r:id="R6e008be566ec4e5d"/>
    <p:sldId xmlns:r="http://schemas.openxmlformats.org/officeDocument/2006/relationships" id="261" r:id="R20fa28f468924cb2"/>
    <p:sldId xmlns:r="http://schemas.openxmlformats.org/officeDocument/2006/relationships" id="262" r:id="R3d9522c3cc2843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645e2332f4632" /><Relationship Type="http://schemas.openxmlformats.org/officeDocument/2006/relationships/slide" Target="/ppt/slides/slide1.xml" Id="R132fb7d2eb1c4adb" /><Relationship Type="http://schemas.openxmlformats.org/officeDocument/2006/relationships/slide" Target="/ppt/slides/slide2.xml" Id="R1acb3951c383456e" /><Relationship Type="http://schemas.openxmlformats.org/officeDocument/2006/relationships/slide" Target="/ppt/slides/slide3.xml" Id="R671e16bf1bca4dc4" /><Relationship Type="http://schemas.openxmlformats.org/officeDocument/2006/relationships/slide" Target="/ppt/slides/slide4.xml" Id="Re019a299e9da49ea" /><Relationship Type="http://schemas.openxmlformats.org/officeDocument/2006/relationships/slide" Target="/ppt/slides/slide5.xml" Id="R6e008be566ec4e5d" /><Relationship Type="http://schemas.openxmlformats.org/officeDocument/2006/relationships/slide" Target="/ppt/slides/slide6.xml" Id="R20fa28f468924cb2" /><Relationship Type="http://schemas.openxmlformats.org/officeDocument/2006/relationships/slide" Target="/ppt/slides/slide7.xml" Id="R3d9522c3cc2843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00c6a673d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5ac2715a4e5b" /><Relationship Type="http://schemas.openxmlformats.org/officeDocument/2006/relationships/theme" Target="/ppt/slideMasters/theme/theme1.xml" Id="Rdae4e34a0bba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35ac2715a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9066a0fe4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0c0e34e3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51b5806b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37c0ed58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665a37dc3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3be88c69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d427f90f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ERIK NICLAS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