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616c9b474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d9b76297f47f7"/>
  </p:sldMasterIdLst>
  <p:sldIdLst>
    <p:sldId xmlns:r="http://schemas.openxmlformats.org/officeDocument/2006/relationships" id="256" r:id="R577c90e24db14634"/>
    <p:sldId xmlns:r="http://schemas.openxmlformats.org/officeDocument/2006/relationships" id="257" r:id="Rf1b4e26acc5e44b7"/>
    <p:sldId xmlns:r="http://schemas.openxmlformats.org/officeDocument/2006/relationships" id="258" r:id="Re73250f674ac440f"/>
    <p:sldId xmlns:r="http://schemas.openxmlformats.org/officeDocument/2006/relationships" id="259" r:id="R22434d35e88e416a"/>
    <p:sldId xmlns:r="http://schemas.openxmlformats.org/officeDocument/2006/relationships" id="260" r:id="R3ae6a7c40cae4d1e"/>
    <p:sldId xmlns:r="http://schemas.openxmlformats.org/officeDocument/2006/relationships" id="261" r:id="R8d812d0b10794b6d"/>
    <p:sldId xmlns:r="http://schemas.openxmlformats.org/officeDocument/2006/relationships" id="262" r:id="Ra352c9302d99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d9b76297f47f7" /><Relationship Type="http://schemas.openxmlformats.org/officeDocument/2006/relationships/slide" Target="/ppt/slides/slide1.xml" Id="R577c90e24db14634" /><Relationship Type="http://schemas.openxmlformats.org/officeDocument/2006/relationships/slide" Target="/ppt/slides/slide2.xml" Id="Rf1b4e26acc5e44b7" /><Relationship Type="http://schemas.openxmlformats.org/officeDocument/2006/relationships/slide" Target="/ppt/slides/slide3.xml" Id="Re73250f674ac440f" /><Relationship Type="http://schemas.openxmlformats.org/officeDocument/2006/relationships/slide" Target="/ppt/slides/slide4.xml" Id="R22434d35e88e416a" /><Relationship Type="http://schemas.openxmlformats.org/officeDocument/2006/relationships/slide" Target="/ppt/slides/slide5.xml" Id="R3ae6a7c40cae4d1e" /><Relationship Type="http://schemas.openxmlformats.org/officeDocument/2006/relationships/slide" Target="/ppt/slides/slide6.xml" Id="R8d812d0b10794b6d" /><Relationship Type="http://schemas.openxmlformats.org/officeDocument/2006/relationships/slide" Target="/ppt/slides/slide7.xml" Id="Ra352c9302d99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bcf340371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53f41c34b4695" /><Relationship Type="http://schemas.openxmlformats.org/officeDocument/2006/relationships/theme" Target="/ppt/slideMasters/theme/theme1.xml" Id="R05c6a0250f19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53f41c34b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2d3f74be3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e73655414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14e72c382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817ef063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c05fc6538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d1d3d479d4d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bba110fda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ULSTEIN.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95 167 842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5 358 596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20 809 359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40 973 839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BLIKKENSLAGERVERKSTED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 KJELL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ØSLEBØ BJØRN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BEKKHUS JOHN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ANDERS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GEIR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51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firmapost@ulsteinblikk.no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ULSTEIN. AS</a:t>
            </a:r>
          </a:p>
        </p:txBody>
      </p:sp>
    </p:spTree>
  </p:cSld>
  <p:clrMapOvr>
    <a:masterClrMapping xmlns:a="http://schemas.openxmlformats.org/drawingml/2006/main"/>
  </p:clrMapOvr>
</p:sld>
</file>