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b4b137d00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bd3056f984ab0"/>
  </p:sldMasterIdLst>
  <p:sldIdLst>
    <p:sldId xmlns:r="http://schemas.openxmlformats.org/officeDocument/2006/relationships" id="256" r:id="Rb9e1133ddf004248"/>
    <p:sldId xmlns:r="http://schemas.openxmlformats.org/officeDocument/2006/relationships" id="257" r:id="R4086d7565ff34537"/>
    <p:sldId xmlns:r="http://schemas.openxmlformats.org/officeDocument/2006/relationships" id="258" r:id="R139c9f59f32e488a"/>
    <p:sldId xmlns:r="http://schemas.openxmlformats.org/officeDocument/2006/relationships" id="259" r:id="Rf8c26498e63a4292"/>
    <p:sldId xmlns:r="http://schemas.openxmlformats.org/officeDocument/2006/relationships" id="260" r:id="Ra05b9b95d55840db"/>
    <p:sldId xmlns:r="http://schemas.openxmlformats.org/officeDocument/2006/relationships" id="261" r:id="Rfb61f9f513b3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bd3056f984ab0" /><Relationship Type="http://schemas.openxmlformats.org/officeDocument/2006/relationships/slide" Target="/ppt/slides/slide1.xml" Id="Rb9e1133ddf004248" /><Relationship Type="http://schemas.openxmlformats.org/officeDocument/2006/relationships/slide" Target="/ppt/slides/slide2.xml" Id="R4086d7565ff34537" /><Relationship Type="http://schemas.openxmlformats.org/officeDocument/2006/relationships/slide" Target="/ppt/slides/slide3.xml" Id="R139c9f59f32e488a" /><Relationship Type="http://schemas.openxmlformats.org/officeDocument/2006/relationships/slide" Target="/ppt/slides/slide4.xml" Id="Rf8c26498e63a4292" /><Relationship Type="http://schemas.openxmlformats.org/officeDocument/2006/relationships/slide" Target="/ppt/slides/slide5.xml" Id="Ra05b9b95d55840db" /><Relationship Type="http://schemas.openxmlformats.org/officeDocument/2006/relationships/slide" Target="/ppt/slides/slide6.xml" Id="Rfb61f9f513b3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0cf031a20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a17eaaba4a82" /><Relationship Type="http://schemas.openxmlformats.org/officeDocument/2006/relationships/theme" Target="/ppt/slideMasters/theme/theme1.xml" Id="R8ee23ed8d667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ca17eaaba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ffa62e276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76bbee7cd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d10c2871a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fb1f0f0b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2a00b191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086165496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 RØRLEGGER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Suttestadvegen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