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784babd3a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1ccd0b49c4612"/>
  </p:sldMasterIdLst>
  <p:sldIdLst>
    <p:sldId xmlns:r="http://schemas.openxmlformats.org/officeDocument/2006/relationships" id="256" r:id="R17c84994643b4fc7"/>
    <p:sldId xmlns:r="http://schemas.openxmlformats.org/officeDocument/2006/relationships" id="257" r:id="Rf4bc99896e024b9b"/>
    <p:sldId xmlns:r="http://schemas.openxmlformats.org/officeDocument/2006/relationships" id="258" r:id="R75782c1b20214ddf"/>
    <p:sldId xmlns:r="http://schemas.openxmlformats.org/officeDocument/2006/relationships" id="259" r:id="R62edc713d25b4e0b"/>
    <p:sldId xmlns:r="http://schemas.openxmlformats.org/officeDocument/2006/relationships" id="260" r:id="R7f7365a8fd474213"/>
    <p:sldId xmlns:r="http://schemas.openxmlformats.org/officeDocument/2006/relationships" id="261" r:id="Rc4e25ff8288547cf"/>
    <p:sldId xmlns:r="http://schemas.openxmlformats.org/officeDocument/2006/relationships" id="262" r:id="R8a28e717cd6c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1ccd0b49c4612" /><Relationship Type="http://schemas.openxmlformats.org/officeDocument/2006/relationships/slide" Target="/ppt/slides/slide1.xml" Id="R17c84994643b4fc7" /><Relationship Type="http://schemas.openxmlformats.org/officeDocument/2006/relationships/slide" Target="/ppt/slides/slide2.xml" Id="Rf4bc99896e024b9b" /><Relationship Type="http://schemas.openxmlformats.org/officeDocument/2006/relationships/slide" Target="/ppt/slides/slide3.xml" Id="R75782c1b20214ddf" /><Relationship Type="http://schemas.openxmlformats.org/officeDocument/2006/relationships/slide" Target="/ppt/slides/slide4.xml" Id="R62edc713d25b4e0b" /><Relationship Type="http://schemas.openxmlformats.org/officeDocument/2006/relationships/slide" Target="/ppt/slides/slide5.xml" Id="R7f7365a8fd474213" /><Relationship Type="http://schemas.openxmlformats.org/officeDocument/2006/relationships/slide" Target="/ppt/slides/slide6.xml" Id="Rc4e25ff8288547cf" /><Relationship Type="http://schemas.openxmlformats.org/officeDocument/2006/relationships/slide" Target="/ppt/slides/slide7.xml" Id="R8a28e717cd6c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d8b7fbdae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e71cc50a486a" /><Relationship Type="http://schemas.openxmlformats.org/officeDocument/2006/relationships/theme" Target="/ppt/slideMasters/theme/theme1.xml" Id="R63098d068f8b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8e71cc50a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c1e6dcf4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18d71d0ae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893cdfd1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22db7cd3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6780c16b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f2c5a751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a6ff1472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 RØRLEGGER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 CARL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Suttestadvegen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 RØRLEGGER AS</a:t>
            </a:r>
          </a:p>
        </p:txBody>
      </p:sp>
    </p:spTree>
  </p:cSld>
  <p:clrMapOvr>
    <a:masterClrMapping xmlns:a="http://schemas.openxmlformats.org/drawingml/2006/main"/>
  </p:clrMapOvr>
</p:sld>
</file>