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ef5c40f8a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4dd044ce74bca"/>
  </p:sldMasterIdLst>
  <p:sldIdLst>
    <p:sldId xmlns:r="http://schemas.openxmlformats.org/officeDocument/2006/relationships" id="256" r:id="Rc60c91f5329f4e53"/>
    <p:sldId xmlns:r="http://schemas.openxmlformats.org/officeDocument/2006/relationships" id="257" r:id="Rf5693626a3014348"/>
    <p:sldId xmlns:r="http://schemas.openxmlformats.org/officeDocument/2006/relationships" id="258" r:id="Rbab84acb5b4048e2"/>
    <p:sldId xmlns:r="http://schemas.openxmlformats.org/officeDocument/2006/relationships" id="259" r:id="Rf546a510e8cd4e4c"/>
    <p:sldId xmlns:r="http://schemas.openxmlformats.org/officeDocument/2006/relationships" id="260" r:id="Ra084826ff3734447"/>
    <p:sldId xmlns:r="http://schemas.openxmlformats.org/officeDocument/2006/relationships" id="261" r:id="R55e529baf6994363"/>
    <p:sldId xmlns:r="http://schemas.openxmlformats.org/officeDocument/2006/relationships" id="262" r:id="R0b668c029278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4dd044ce74bca" /><Relationship Type="http://schemas.openxmlformats.org/officeDocument/2006/relationships/slide" Target="/ppt/slides/slide1.xml" Id="Rc60c91f5329f4e53" /><Relationship Type="http://schemas.openxmlformats.org/officeDocument/2006/relationships/slide" Target="/ppt/slides/slide2.xml" Id="Rf5693626a3014348" /><Relationship Type="http://schemas.openxmlformats.org/officeDocument/2006/relationships/slide" Target="/ppt/slides/slide3.xml" Id="Rbab84acb5b4048e2" /><Relationship Type="http://schemas.openxmlformats.org/officeDocument/2006/relationships/slide" Target="/ppt/slides/slide4.xml" Id="Rf546a510e8cd4e4c" /><Relationship Type="http://schemas.openxmlformats.org/officeDocument/2006/relationships/slide" Target="/ppt/slides/slide5.xml" Id="Ra084826ff3734447" /><Relationship Type="http://schemas.openxmlformats.org/officeDocument/2006/relationships/slide" Target="/ppt/slides/slide6.xml" Id="R55e529baf6994363" /><Relationship Type="http://schemas.openxmlformats.org/officeDocument/2006/relationships/slide" Target="/ppt/slides/slide7.xml" Id="R0b668c029278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6277f46c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c696129640d5" /><Relationship Type="http://schemas.openxmlformats.org/officeDocument/2006/relationships/theme" Target="/ppt/slideMasters/theme/theme1.xml" Id="R27c74d5a240f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5c6961296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9e41ad6c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9baf68ef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c74933c0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ab5bf19f6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c04cdd31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3e055350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fe969c84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INNOVASJON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78 229 214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Austråttbanen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