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56190a604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f338ce9dc415a"/>
  </p:sldMasterIdLst>
  <p:sldIdLst>
    <p:sldId xmlns:r="http://schemas.openxmlformats.org/officeDocument/2006/relationships" id="256" r:id="Rcde89b131b074f32"/>
    <p:sldId xmlns:r="http://schemas.openxmlformats.org/officeDocument/2006/relationships" id="257" r:id="R09138a8e6dbd4f77"/>
    <p:sldId xmlns:r="http://schemas.openxmlformats.org/officeDocument/2006/relationships" id="258" r:id="R8b51f1983b6a4e23"/>
    <p:sldId xmlns:r="http://schemas.openxmlformats.org/officeDocument/2006/relationships" id="259" r:id="R28f7d3ae4ac84ba0"/>
    <p:sldId xmlns:r="http://schemas.openxmlformats.org/officeDocument/2006/relationships" id="260" r:id="R23fad152976e45e5"/>
    <p:sldId xmlns:r="http://schemas.openxmlformats.org/officeDocument/2006/relationships" id="261" r:id="R78fd245327b3479c"/>
    <p:sldId xmlns:r="http://schemas.openxmlformats.org/officeDocument/2006/relationships" id="262" r:id="R91dccd7b937e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f338ce9dc415a" /><Relationship Type="http://schemas.openxmlformats.org/officeDocument/2006/relationships/slide" Target="/ppt/slides/slide1.xml" Id="Rcde89b131b074f32" /><Relationship Type="http://schemas.openxmlformats.org/officeDocument/2006/relationships/slide" Target="/ppt/slides/slide2.xml" Id="R09138a8e6dbd4f77" /><Relationship Type="http://schemas.openxmlformats.org/officeDocument/2006/relationships/slide" Target="/ppt/slides/slide3.xml" Id="R8b51f1983b6a4e23" /><Relationship Type="http://schemas.openxmlformats.org/officeDocument/2006/relationships/slide" Target="/ppt/slides/slide4.xml" Id="R28f7d3ae4ac84ba0" /><Relationship Type="http://schemas.openxmlformats.org/officeDocument/2006/relationships/slide" Target="/ppt/slides/slide5.xml" Id="R23fad152976e45e5" /><Relationship Type="http://schemas.openxmlformats.org/officeDocument/2006/relationships/slide" Target="/ppt/slides/slide6.xml" Id="R78fd245327b3479c" /><Relationship Type="http://schemas.openxmlformats.org/officeDocument/2006/relationships/slide" Target="/ppt/slides/slide7.xml" Id="R91dccd7b937e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71cb9b8fd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096a403264600" /><Relationship Type="http://schemas.openxmlformats.org/officeDocument/2006/relationships/theme" Target="/ppt/slideMasters/theme/theme1.xml" Id="Rd6cdd96d6351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096a40326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f69900a4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da2c9b09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ba7e4aaa2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2e2ce4914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59bc1aba9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fb329df5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067fd2be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MASKIN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134 681 000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ANLEGG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Vegamot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MASKIN AS</a:t>
            </a:r>
          </a:p>
        </p:txBody>
      </p:sp>
    </p:spTree>
  </p:cSld>
  <p:clrMapOvr>
    <a:masterClrMapping xmlns:a="http://schemas.openxmlformats.org/drawingml/2006/main"/>
  </p:clrMapOvr>
</p:sld>
</file>