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d53ace90604f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cfb94adf1644b4"/>
  </p:sldMasterIdLst>
  <p:sldIdLst>
    <p:sldId xmlns:r="http://schemas.openxmlformats.org/officeDocument/2006/relationships" id="256" r:id="Rffa9d3cce25544dd"/>
    <p:sldId xmlns:r="http://schemas.openxmlformats.org/officeDocument/2006/relationships" id="257" r:id="R9fd004584fe442d7"/>
    <p:sldId xmlns:r="http://schemas.openxmlformats.org/officeDocument/2006/relationships" id="258" r:id="R1aba303e66b04a05"/>
    <p:sldId xmlns:r="http://schemas.openxmlformats.org/officeDocument/2006/relationships" id="259" r:id="R526fcb5db834413d"/>
    <p:sldId xmlns:r="http://schemas.openxmlformats.org/officeDocument/2006/relationships" id="260" r:id="Rc75e120f0fcd4b2c"/>
    <p:sldId xmlns:r="http://schemas.openxmlformats.org/officeDocument/2006/relationships" id="261" r:id="R3677d256c0ac44ce"/>
    <p:sldId xmlns:r="http://schemas.openxmlformats.org/officeDocument/2006/relationships" id="262" r:id="R50c37ddf34b247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fb94adf1644b4" /><Relationship Type="http://schemas.openxmlformats.org/officeDocument/2006/relationships/slide" Target="/ppt/slides/slide1.xml" Id="Rffa9d3cce25544dd" /><Relationship Type="http://schemas.openxmlformats.org/officeDocument/2006/relationships/slide" Target="/ppt/slides/slide2.xml" Id="R9fd004584fe442d7" /><Relationship Type="http://schemas.openxmlformats.org/officeDocument/2006/relationships/slide" Target="/ppt/slides/slide3.xml" Id="R1aba303e66b04a05" /><Relationship Type="http://schemas.openxmlformats.org/officeDocument/2006/relationships/slide" Target="/ppt/slides/slide4.xml" Id="R526fcb5db834413d" /><Relationship Type="http://schemas.openxmlformats.org/officeDocument/2006/relationships/slide" Target="/ppt/slides/slide5.xml" Id="Rc75e120f0fcd4b2c" /><Relationship Type="http://schemas.openxmlformats.org/officeDocument/2006/relationships/slide" Target="/ppt/slides/slide6.xml" Id="R3677d256c0ac44ce" /><Relationship Type="http://schemas.openxmlformats.org/officeDocument/2006/relationships/slide" Target="/ppt/slides/slide7.xml" Id="R50c37ddf34b247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18cdc00e4f40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e8a7f813b4000" /><Relationship Type="http://schemas.openxmlformats.org/officeDocument/2006/relationships/theme" Target="/ppt/slideMasters/theme/theme1.xml" Id="R805b3501644a4f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9e8a7f813b40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62d1acd7d45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bd66454784a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d3f1e3e994f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fb1fee3e444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eb16d9df84f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afa798b0042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b98bb73274b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UNIC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UNIC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44 038 669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10 141 014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8 000 652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17 534 630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BREIVOLD ARILD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 HERMAN OLAV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22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post@unicrevisjon.no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www.unicrevisjon.no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999 327 885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