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b1098064b54f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7c3ba3a3e24f12"/>
  </p:sldMasterIdLst>
  <p:sldIdLst>
    <p:sldId xmlns:r="http://schemas.openxmlformats.org/officeDocument/2006/relationships" id="256" r:id="Rc66fa413ede94d2a"/>
    <p:sldId xmlns:r="http://schemas.openxmlformats.org/officeDocument/2006/relationships" id="257" r:id="R5c9ceb2524274bd3"/>
    <p:sldId xmlns:r="http://schemas.openxmlformats.org/officeDocument/2006/relationships" id="258" r:id="R5c21147b28d34d0c"/>
    <p:sldId xmlns:r="http://schemas.openxmlformats.org/officeDocument/2006/relationships" id="259" r:id="Rbb3459d1de944361"/>
    <p:sldId xmlns:r="http://schemas.openxmlformats.org/officeDocument/2006/relationships" id="260" r:id="R22b74d07d5514b74"/>
    <p:sldId xmlns:r="http://schemas.openxmlformats.org/officeDocument/2006/relationships" id="261" r:id="Rd71dfd7f1b074cca"/>
    <p:sldId xmlns:r="http://schemas.openxmlformats.org/officeDocument/2006/relationships" id="262" r:id="Rf9710d22e81d44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7c3ba3a3e24f12" /><Relationship Type="http://schemas.openxmlformats.org/officeDocument/2006/relationships/slide" Target="/ppt/slides/slide1.xml" Id="Rc66fa413ede94d2a" /><Relationship Type="http://schemas.openxmlformats.org/officeDocument/2006/relationships/slide" Target="/ppt/slides/slide2.xml" Id="R5c9ceb2524274bd3" /><Relationship Type="http://schemas.openxmlformats.org/officeDocument/2006/relationships/slide" Target="/ppt/slides/slide3.xml" Id="R5c21147b28d34d0c" /><Relationship Type="http://schemas.openxmlformats.org/officeDocument/2006/relationships/slide" Target="/ppt/slides/slide4.xml" Id="Rbb3459d1de944361" /><Relationship Type="http://schemas.openxmlformats.org/officeDocument/2006/relationships/slide" Target="/ppt/slides/slide5.xml" Id="R22b74d07d5514b74" /><Relationship Type="http://schemas.openxmlformats.org/officeDocument/2006/relationships/slide" Target="/ppt/slides/slide6.xml" Id="Rd71dfd7f1b074cca" /><Relationship Type="http://schemas.openxmlformats.org/officeDocument/2006/relationships/slide" Target="/ppt/slides/slide7.xml" Id="Rf9710d22e81d44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e52f33d1a246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9ca9d26f54934" /><Relationship Type="http://schemas.openxmlformats.org/officeDocument/2006/relationships/theme" Target="/ppt/slideMasters/theme/theme1.xml" Id="Rafc3707b011c4d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d9ca9d26f549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01f8767fd4d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8894dbb5e4f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9b1592dba48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3c64bee4541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36384fc1c49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5f34c859446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8ac3412e94d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KLEIVA EIENDOM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KLEIVA EIENDOM HOLDING AS ble etablert [år] og holder til i Holter.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−161 776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1 144 884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4 045 970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4 118 084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 ENGELI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2034 Holter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999 328 059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KLEIVA EIENDOM HOLDING AS</a:t>
            </a:r>
          </a:p>
        </p:txBody>
      </p:sp>
    </p:spTree>
  </p:cSld>
  <p:clrMapOvr>
    <a:masterClrMapping xmlns:a="http://schemas.openxmlformats.org/drawingml/2006/main"/>
  </p:clrMapOvr>
</p:sld>
</file>