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d0881112a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a0622222724f6c"/>
  </p:sldMasterIdLst>
  <p:sldIdLst>
    <p:sldId xmlns:r="http://schemas.openxmlformats.org/officeDocument/2006/relationships" id="256" r:id="R85f58cfd54c14600"/>
    <p:sldId xmlns:r="http://schemas.openxmlformats.org/officeDocument/2006/relationships" id="257" r:id="R734589d76125477c"/>
    <p:sldId xmlns:r="http://schemas.openxmlformats.org/officeDocument/2006/relationships" id="258" r:id="R9ad5f6c6619e484c"/>
    <p:sldId xmlns:r="http://schemas.openxmlformats.org/officeDocument/2006/relationships" id="259" r:id="R294d71d013444cc5"/>
    <p:sldId xmlns:r="http://schemas.openxmlformats.org/officeDocument/2006/relationships" id="260" r:id="Rbd9d663f2b274d41"/>
    <p:sldId xmlns:r="http://schemas.openxmlformats.org/officeDocument/2006/relationships" id="261" r:id="Rd85956d91d0e4cc2"/>
    <p:sldId xmlns:r="http://schemas.openxmlformats.org/officeDocument/2006/relationships" id="262" r:id="Re11b2a33bae9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0622222724f6c" /><Relationship Type="http://schemas.openxmlformats.org/officeDocument/2006/relationships/slide" Target="/ppt/slides/slide1.xml" Id="R85f58cfd54c14600" /><Relationship Type="http://schemas.openxmlformats.org/officeDocument/2006/relationships/slide" Target="/ppt/slides/slide2.xml" Id="R734589d76125477c" /><Relationship Type="http://schemas.openxmlformats.org/officeDocument/2006/relationships/slide" Target="/ppt/slides/slide3.xml" Id="R9ad5f6c6619e484c" /><Relationship Type="http://schemas.openxmlformats.org/officeDocument/2006/relationships/slide" Target="/ppt/slides/slide4.xml" Id="R294d71d013444cc5" /><Relationship Type="http://schemas.openxmlformats.org/officeDocument/2006/relationships/slide" Target="/ppt/slides/slide5.xml" Id="Rbd9d663f2b274d41" /><Relationship Type="http://schemas.openxmlformats.org/officeDocument/2006/relationships/slide" Target="/ppt/slides/slide6.xml" Id="Rd85956d91d0e4cc2" /><Relationship Type="http://schemas.openxmlformats.org/officeDocument/2006/relationships/slide" Target="/ppt/slides/slide7.xml" Id="Re11b2a33bae9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cb9b2931e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f776c7de4ed9" /><Relationship Type="http://schemas.openxmlformats.org/officeDocument/2006/relationships/theme" Target="/ppt/slideMasters/theme/theme1.xml" Id="Rb4f030517fb9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7f776c7de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ba0d061f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d43fe1978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5a4128632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0bd7936d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bc81c7734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984506dd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d8769aac0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HA-TA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HA-TA HOLDING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3 926 899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3 936 957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Rolighetsveien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1738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HA-TA HOLDING AS</a:t>
            </a:r>
          </a:p>
        </p:txBody>
      </p:sp>
    </p:spTree>
  </p:cSld>
  <p:clrMapOvr>
    <a:masterClrMapping xmlns:a="http://schemas.openxmlformats.org/drawingml/2006/main"/>
  </p:clrMapOvr>
</p:sld>
</file>