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be2dacc7243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8e74b07d24795"/>
  </p:sldMasterIdLst>
  <p:sldIdLst>
    <p:sldId xmlns:r="http://schemas.openxmlformats.org/officeDocument/2006/relationships" id="256" r:id="Rdd3e09421f2a4ed0"/>
    <p:sldId xmlns:r="http://schemas.openxmlformats.org/officeDocument/2006/relationships" id="257" r:id="R42139f2f7f844280"/>
    <p:sldId xmlns:r="http://schemas.openxmlformats.org/officeDocument/2006/relationships" id="258" r:id="Rcacf0933ff4a446d"/>
    <p:sldId xmlns:r="http://schemas.openxmlformats.org/officeDocument/2006/relationships" id="259" r:id="R6f74121727cb44c5"/>
    <p:sldId xmlns:r="http://schemas.openxmlformats.org/officeDocument/2006/relationships" id="260" r:id="R61d1384184bd450e"/>
    <p:sldId xmlns:r="http://schemas.openxmlformats.org/officeDocument/2006/relationships" id="261" r:id="R4f008801258846d5"/>
    <p:sldId xmlns:r="http://schemas.openxmlformats.org/officeDocument/2006/relationships" id="262" r:id="R2d72c009d1a1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8e74b07d24795" /><Relationship Type="http://schemas.openxmlformats.org/officeDocument/2006/relationships/slide" Target="/ppt/slides/slide1.xml" Id="Rdd3e09421f2a4ed0" /><Relationship Type="http://schemas.openxmlformats.org/officeDocument/2006/relationships/slide" Target="/ppt/slides/slide2.xml" Id="R42139f2f7f844280" /><Relationship Type="http://schemas.openxmlformats.org/officeDocument/2006/relationships/slide" Target="/ppt/slides/slide3.xml" Id="Rcacf0933ff4a446d" /><Relationship Type="http://schemas.openxmlformats.org/officeDocument/2006/relationships/slide" Target="/ppt/slides/slide4.xml" Id="R6f74121727cb44c5" /><Relationship Type="http://schemas.openxmlformats.org/officeDocument/2006/relationships/slide" Target="/ppt/slides/slide5.xml" Id="R61d1384184bd450e" /><Relationship Type="http://schemas.openxmlformats.org/officeDocument/2006/relationships/slide" Target="/ppt/slides/slide6.xml" Id="R4f008801258846d5" /><Relationship Type="http://schemas.openxmlformats.org/officeDocument/2006/relationships/slide" Target="/ppt/slides/slide7.xml" Id="R2d72c009d1a1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646fa706349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0595cec254492" /><Relationship Type="http://schemas.openxmlformats.org/officeDocument/2006/relationships/theme" Target="/ppt/slideMasters/theme/theme1.xml" Id="R99d219eded90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b0595cec2544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f97b46b63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bfa3d88f04e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2dad3efa340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2f444ca3840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b2cc6b2e644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b7d58e557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4f90ad4d243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−352 186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6 758 775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7 037 818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VAULE KENNETH GJØSTEIN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Nesjavegen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999 328 180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INVEST AS</a:t>
            </a:r>
          </a:p>
        </p:txBody>
      </p:sp>
    </p:spTree>
  </p:cSld>
  <p:clrMapOvr>
    <a:masterClrMapping xmlns:a="http://schemas.openxmlformats.org/drawingml/2006/main"/>
  </p:clrMapOvr>
</p:sld>
</file>