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32e6116b674f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cc461b257c4ad3"/>
  </p:sldMasterIdLst>
  <p:sldIdLst>
    <p:sldId xmlns:r="http://schemas.openxmlformats.org/officeDocument/2006/relationships" id="256" r:id="Rc19378e88d244154"/>
    <p:sldId xmlns:r="http://schemas.openxmlformats.org/officeDocument/2006/relationships" id="257" r:id="R0a1b8cc950784a7c"/>
    <p:sldId xmlns:r="http://schemas.openxmlformats.org/officeDocument/2006/relationships" id="258" r:id="R8431626cc70a4e15"/>
    <p:sldId xmlns:r="http://schemas.openxmlformats.org/officeDocument/2006/relationships" id="259" r:id="R4a92f8a9a1ce4e5c"/>
    <p:sldId xmlns:r="http://schemas.openxmlformats.org/officeDocument/2006/relationships" id="260" r:id="R5bb18f59266b4cca"/>
    <p:sldId xmlns:r="http://schemas.openxmlformats.org/officeDocument/2006/relationships" id="261" r:id="R90882df87360462b"/>
    <p:sldId xmlns:r="http://schemas.openxmlformats.org/officeDocument/2006/relationships" id="262" r:id="R58ce1ee91bf34c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cc461b257c4ad3" /><Relationship Type="http://schemas.openxmlformats.org/officeDocument/2006/relationships/slide" Target="/ppt/slides/slide1.xml" Id="Rc19378e88d244154" /><Relationship Type="http://schemas.openxmlformats.org/officeDocument/2006/relationships/slide" Target="/ppt/slides/slide2.xml" Id="R0a1b8cc950784a7c" /><Relationship Type="http://schemas.openxmlformats.org/officeDocument/2006/relationships/slide" Target="/ppt/slides/slide3.xml" Id="R8431626cc70a4e15" /><Relationship Type="http://schemas.openxmlformats.org/officeDocument/2006/relationships/slide" Target="/ppt/slides/slide4.xml" Id="R4a92f8a9a1ce4e5c" /><Relationship Type="http://schemas.openxmlformats.org/officeDocument/2006/relationships/slide" Target="/ppt/slides/slide5.xml" Id="R5bb18f59266b4cca" /><Relationship Type="http://schemas.openxmlformats.org/officeDocument/2006/relationships/slide" Target="/ppt/slides/slide6.xml" Id="R90882df87360462b" /><Relationship Type="http://schemas.openxmlformats.org/officeDocument/2006/relationships/slide" Target="/ppt/slides/slide7.xml" Id="R58ce1ee91bf34c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f93399a11e40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eae23b79104c0a" /><Relationship Type="http://schemas.openxmlformats.org/officeDocument/2006/relationships/theme" Target="/ppt/slideMasters/theme/theme1.xml" Id="R6fa7f3b156cd4e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eae23b79104c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3b7b769cbc47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4681bd2c4743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accea81b2c47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605078958a48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e0ae2b60b84e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fb9d36b5dd48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49fac766447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CATIA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CATIA INVEST AS ble etablert [år] og holder til i Flaktveit.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532 328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914 100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1 315 610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LOTHE CATHRINE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Flaktveittræet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5134 Flaktveit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999 329 454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CATIA INVEST AS</a:t>
            </a:r>
          </a:p>
        </p:txBody>
      </p:sp>
    </p:spTree>
  </p:cSld>
  <p:clrMapOvr>
    <a:masterClrMapping xmlns:a="http://schemas.openxmlformats.org/drawingml/2006/main"/>
  </p:clrMapOvr>
</p:sld>
</file>