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736a8043eb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c3a6a303844bc5"/>
  </p:sldMasterIdLst>
  <p:sldIdLst>
    <p:sldId xmlns:r="http://schemas.openxmlformats.org/officeDocument/2006/relationships" id="256" r:id="Rcab638ad3e884582"/>
    <p:sldId xmlns:r="http://schemas.openxmlformats.org/officeDocument/2006/relationships" id="257" r:id="Ra6bacfc3de4b4e06"/>
    <p:sldId xmlns:r="http://schemas.openxmlformats.org/officeDocument/2006/relationships" id="258" r:id="R561de3ad550849a5"/>
    <p:sldId xmlns:r="http://schemas.openxmlformats.org/officeDocument/2006/relationships" id="259" r:id="R71a1752998b644f7"/>
    <p:sldId xmlns:r="http://schemas.openxmlformats.org/officeDocument/2006/relationships" id="260" r:id="R89496f79406b4d8f"/>
    <p:sldId xmlns:r="http://schemas.openxmlformats.org/officeDocument/2006/relationships" id="261" r:id="Rcbb8fdfc85c64a26"/>
    <p:sldId xmlns:r="http://schemas.openxmlformats.org/officeDocument/2006/relationships" id="262" r:id="Rb4e6fedcea4945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3a6a303844bc5" /><Relationship Type="http://schemas.openxmlformats.org/officeDocument/2006/relationships/slide" Target="/ppt/slides/slide1.xml" Id="Rcab638ad3e884582" /><Relationship Type="http://schemas.openxmlformats.org/officeDocument/2006/relationships/slide" Target="/ppt/slides/slide2.xml" Id="Ra6bacfc3de4b4e06" /><Relationship Type="http://schemas.openxmlformats.org/officeDocument/2006/relationships/slide" Target="/ppt/slides/slide3.xml" Id="R561de3ad550849a5" /><Relationship Type="http://schemas.openxmlformats.org/officeDocument/2006/relationships/slide" Target="/ppt/slides/slide4.xml" Id="R71a1752998b644f7" /><Relationship Type="http://schemas.openxmlformats.org/officeDocument/2006/relationships/slide" Target="/ppt/slides/slide5.xml" Id="R89496f79406b4d8f" /><Relationship Type="http://schemas.openxmlformats.org/officeDocument/2006/relationships/slide" Target="/ppt/slides/slide6.xml" Id="Rcbb8fdfc85c64a26" /><Relationship Type="http://schemas.openxmlformats.org/officeDocument/2006/relationships/slide" Target="/ppt/slides/slide7.xml" Id="Rb4e6fedcea4945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0b924158a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91a019237422b" /><Relationship Type="http://schemas.openxmlformats.org/officeDocument/2006/relationships/theme" Target="/ppt/slideMasters/theme/theme1.xml" Id="R46161753022f49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91a019237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a60e1d01a4a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061a331dd4e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2f0afb4cc4a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f305e71aa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5e80b72404b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e3443cfb341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7e8d13e6143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GAUTESTAD TAKST OG 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GAUTESTAD TAKST OG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GAUTESTAD TAKST OG KONSULT AS ble etablert [år] og holder til i Evje.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GAUTESTAD TAKST OG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GAUTESTAD TAKST OG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GAUTESTAD TAKST OG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384 979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461 043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498 543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GAUTESTAD TAKST OG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GAUTESTAD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GAUTESTAD TAKST OG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Bergvavegen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4735 Evje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GAUTESTAD TAKST OG KONSULT AS</a:t>
            </a:r>
          </a:p>
        </p:txBody>
      </p:sp>
    </p:spTree>
  </p:cSld>
  <p:clrMapOvr>
    <a:masterClrMapping xmlns:a="http://schemas.openxmlformats.org/drawingml/2006/main"/>
  </p:clrMapOvr>
</p:sld>
</file>