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346b3427fe44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9c827d16204c3e"/>
  </p:sldMasterIdLst>
  <p:sldIdLst>
    <p:sldId xmlns:r="http://schemas.openxmlformats.org/officeDocument/2006/relationships" id="256" r:id="R350b8c97b7074b5c"/>
    <p:sldId xmlns:r="http://schemas.openxmlformats.org/officeDocument/2006/relationships" id="257" r:id="Re06d9be87ddd4681"/>
    <p:sldId xmlns:r="http://schemas.openxmlformats.org/officeDocument/2006/relationships" id="258" r:id="R22f98f986a1e4f23"/>
    <p:sldId xmlns:r="http://schemas.openxmlformats.org/officeDocument/2006/relationships" id="259" r:id="R752e66862f3b4b3d"/>
    <p:sldId xmlns:r="http://schemas.openxmlformats.org/officeDocument/2006/relationships" id="260" r:id="R0fad20c8ba4d4ac5"/>
    <p:sldId xmlns:r="http://schemas.openxmlformats.org/officeDocument/2006/relationships" id="261" r:id="Rc038cc8473944eb0"/>
    <p:sldId xmlns:r="http://schemas.openxmlformats.org/officeDocument/2006/relationships" id="262" r:id="Rc02db74ce55749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c827d16204c3e" /><Relationship Type="http://schemas.openxmlformats.org/officeDocument/2006/relationships/slide" Target="/ppt/slides/slide1.xml" Id="R350b8c97b7074b5c" /><Relationship Type="http://schemas.openxmlformats.org/officeDocument/2006/relationships/slide" Target="/ppt/slides/slide2.xml" Id="Re06d9be87ddd4681" /><Relationship Type="http://schemas.openxmlformats.org/officeDocument/2006/relationships/slide" Target="/ppt/slides/slide3.xml" Id="R22f98f986a1e4f23" /><Relationship Type="http://schemas.openxmlformats.org/officeDocument/2006/relationships/slide" Target="/ppt/slides/slide4.xml" Id="R752e66862f3b4b3d" /><Relationship Type="http://schemas.openxmlformats.org/officeDocument/2006/relationships/slide" Target="/ppt/slides/slide5.xml" Id="R0fad20c8ba4d4ac5" /><Relationship Type="http://schemas.openxmlformats.org/officeDocument/2006/relationships/slide" Target="/ppt/slides/slide6.xml" Id="Rc038cc8473944eb0" /><Relationship Type="http://schemas.openxmlformats.org/officeDocument/2006/relationships/slide" Target="/ppt/slides/slide7.xml" Id="Rc02db74ce55749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d4287e38e49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414bf7bd648b4" /><Relationship Type="http://schemas.openxmlformats.org/officeDocument/2006/relationships/theme" Target="/ppt/slideMasters/theme/theme1.xml" Id="R16b5ae2b211a45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2414bf7bd648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38ac9568d48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eabb242884f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6a6098fcf4e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bef0f02b844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e67c33a2c42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ac5b40c484a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33216afad42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FRANK'S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FRANK'S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FRANK'S MASKIN AS ble etablert [år] og holder til i Ballstad.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FRANK'S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FRANK'S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FRANK'S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9 021 390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1 160 085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782 968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9 089 392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11 960 151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FRANK'S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FRANK WERNER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FRANK'S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Rekstrand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8373 Ballstad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franksmaskin@gmail.com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999 502 598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FRANK'S MASKIN AS</a:t>
            </a:r>
          </a:p>
        </p:txBody>
      </p:sp>
    </p:spTree>
  </p:cSld>
  <p:clrMapOvr>
    <a:masterClrMapping xmlns:a="http://schemas.openxmlformats.org/drawingml/2006/main"/>
  </p:clrMapOvr>
</p:sld>
</file>