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3488b68f3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1d3fccb994b35"/>
  </p:sldMasterIdLst>
  <p:sldIdLst>
    <p:sldId xmlns:r="http://schemas.openxmlformats.org/officeDocument/2006/relationships" id="256" r:id="R41466003c9f940ee"/>
    <p:sldId xmlns:r="http://schemas.openxmlformats.org/officeDocument/2006/relationships" id="257" r:id="R71967690f87a4159"/>
    <p:sldId xmlns:r="http://schemas.openxmlformats.org/officeDocument/2006/relationships" id="258" r:id="Rb1b9cd0cf3a2486b"/>
    <p:sldId xmlns:r="http://schemas.openxmlformats.org/officeDocument/2006/relationships" id="259" r:id="Rfa02f20765734d6a"/>
    <p:sldId xmlns:r="http://schemas.openxmlformats.org/officeDocument/2006/relationships" id="260" r:id="R70424f66bb534310"/>
    <p:sldId xmlns:r="http://schemas.openxmlformats.org/officeDocument/2006/relationships" id="261" r:id="Reeacb2dd6e76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1d3fccb994b35" /><Relationship Type="http://schemas.openxmlformats.org/officeDocument/2006/relationships/slide" Target="/ppt/slides/slide1.xml" Id="R41466003c9f940ee" /><Relationship Type="http://schemas.openxmlformats.org/officeDocument/2006/relationships/slide" Target="/ppt/slides/slide2.xml" Id="R71967690f87a4159" /><Relationship Type="http://schemas.openxmlformats.org/officeDocument/2006/relationships/slide" Target="/ppt/slides/slide3.xml" Id="Rb1b9cd0cf3a2486b" /><Relationship Type="http://schemas.openxmlformats.org/officeDocument/2006/relationships/slide" Target="/ppt/slides/slide4.xml" Id="Rfa02f20765734d6a" /><Relationship Type="http://schemas.openxmlformats.org/officeDocument/2006/relationships/slide" Target="/ppt/slides/slide5.xml" Id="R70424f66bb534310" /><Relationship Type="http://schemas.openxmlformats.org/officeDocument/2006/relationships/slide" Target="/ppt/slides/slide6.xml" Id="Reeacb2dd6e76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fa04b9ce8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29fcecf8c4010" /><Relationship Type="http://schemas.openxmlformats.org/officeDocument/2006/relationships/theme" Target="/ppt/slideMasters/theme/theme1.xml" Id="Rf17020975740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29fcecf8c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f8de888ef48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17f64236d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2e64d6f4f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5f9bf316d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2e610daf2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9c6f4b837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999 504 116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