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c3e515512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d7e96745b4fe0"/>
  </p:sldMasterIdLst>
  <p:sldIdLst>
    <p:sldId xmlns:r="http://schemas.openxmlformats.org/officeDocument/2006/relationships" id="256" r:id="Rcc6942298ebc4e3d"/>
    <p:sldId xmlns:r="http://schemas.openxmlformats.org/officeDocument/2006/relationships" id="257" r:id="Ra19f53b85195402c"/>
    <p:sldId xmlns:r="http://schemas.openxmlformats.org/officeDocument/2006/relationships" id="258" r:id="Rbcc82eae20df454d"/>
    <p:sldId xmlns:r="http://schemas.openxmlformats.org/officeDocument/2006/relationships" id="259" r:id="Rf82fdc09aa85423c"/>
    <p:sldId xmlns:r="http://schemas.openxmlformats.org/officeDocument/2006/relationships" id="260" r:id="R7cdbb020f1594e56"/>
    <p:sldId xmlns:r="http://schemas.openxmlformats.org/officeDocument/2006/relationships" id="261" r:id="R5b675f256379499b"/>
    <p:sldId xmlns:r="http://schemas.openxmlformats.org/officeDocument/2006/relationships" id="262" r:id="Rd002691edb2c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d7e96745b4fe0" /><Relationship Type="http://schemas.openxmlformats.org/officeDocument/2006/relationships/slide" Target="/ppt/slides/slide1.xml" Id="Rcc6942298ebc4e3d" /><Relationship Type="http://schemas.openxmlformats.org/officeDocument/2006/relationships/slide" Target="/ppt/slides/slide2.xml" Id="Ra19f53b85195402c" /><Relationship Type="http://schemas.openxmlformats.org/officeDocument/2006/relationships/slide" Target="/ppt/slides/slide3.xml" Id="Rbcc82eae20df454d" /><Relationship Type="http://schemas.openxmlformats.org/officeDocument/2006/relationships/slide" Target="/ppt/slides/slide4.xml" Id="Rf82fdc09aa85423c" /><Relationship Type="http://schemas.openxmlformats.org/officeDocument/2006/relationships/slide" Target="/ppt/slides/slide5.xml" Id="R7cdbb020f1594e56" /><Relationship Type="http://schemas.openxmlformats.org/officeDocument/2006/relationships/slide" Target="/ppt/slides/slide6.xml" Id="R5b675f256379499b" /><Relationship Type="http://schemas.openxmlformats.org/officeDocument/2006/relationships/slide" Target="/ppt/slides/slide7.xml" Id="Rd002691edb2c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4822c607b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2f2ccdaf4c4e" /><Relationship Type="http://schemas.openxmlformats.org/officeDocument/2006/relationships/theme" Target="/ppt/slideMasters/theme/theme1.xml" Id="R327a96926b8f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e2f2ccdaf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1027beced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27eb8874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6e71ba180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be033d2a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210c6bc8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0c69f1b83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371fb17e7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−3 635 379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22 724 057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47 821 791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FUTURE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HAUGLID EIENDOM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CRUMENA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LIANE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MULEKNAUSEN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GROUP AS</a:t>
            </a:r>
          </a:p>
        </p:txBody>
      </p:sp>
    </p:spTree>
  </p:cSld>
  <p:clrMapOvr>
    <a:masterClrMapping xmlns:a="http://schemas.openxmlformats.org/drawingml/2006/main"/>
  </p:clrMapOvr>
</p:sld>
</file>