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9cd69f714c46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db91fc7d92416a"/>
  </p:sldMasterIdLst>
  <p:sldIdLst>
    <p:sldId xmlns:r="http://schemas.openxmlformats.org/officeDocument/2006/relationships" id="256" r:id="Rf09240f3dc124124"/>
    <p:sldId xmlns:r="http://schemas.openxmlformats.org/officeDocument/2006/relationships" id="257" r:id="R22d5a8d58d234c06"/>
    <p:sldId xmlns:r="http://schemas.openxmlformats.org/officeDocument/2006/relationships" id="258" r:id="Rae2e3c796aa74663"/>
    <p:sldId xmlns:r="http://schemas.openxmlformats.org/officeDocument/2006/relationships" id="259" r:id="R94d06fbce5414ef1"/>
    <p:sldId xmlns:r="http://schemas.openxmlformats.org/officeDocument/2006/relationships" id="260" r:id="R804e09bbdedb4bb5"/>
    <p:sldId xmlns:r="http://schemas.openxmlformats.org/officeDocument/2006/relationships" id="261" r:id="R6ce386cf78e34bb2"/>
    <p:sldId xmlns:r="http://schemas.openxmlformats.org/officeDocument/2006/relationships" id="262" r:id="Rbc865bb54a8a4f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db91fc7d92416a" /><Relationship Type="http://schemas.openxmlformats.org/officeDocument/2006/relationships/slide" Target="/ppt/slides/slide1.xml" Id="Rf09240f3dc124124" /><Relationship Type="http://schemas.openxmlformats.org/officeDocument/2006/relationships/slide" Target="/ppt/slides/slide2.xml" Id="R22d5a8d58d234c06" /><Relationship Type="http://schemas.openxmlformats.org/officeDocument/2006/relationships/slide" Target="/ppt/slides/slide3.xml" Id="Rae2e3c796aa74663" /><Relationship Type="http://schemas.openxmlformats.org/officeDocument/2006/relationships/slide" Target="/ppt/slides/slide4.xml" Id="R94d06fbce5414ef1" /><Relationship Type="http://schemas.openxmlformats.org/officeDocument/2006/relationships/slide" Target="/ppt/slides/slide5.xml" Id="R804e09bbdedb4bb5" /><Relationship Type="http://schemas.openxmlformats.org/officeDocument/2006/relationships/slide" Target="/ppt/slides/slide6.xml" Id="R6ce386cf78e34bb2" /><Relationship Type="http://schemas.openxmlformats.org/officeDocument/2006/relationships/slide" Target="/ppt/slides/slide7.xml" Id="Rbc865bb54a8a4f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ec9343d6cb4f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8ae180b724499" /><Relationship Type="http://schemas.openxmlformats.org/officeDocument/2006/relationships/theme" Target="/ppt/slideMasters/theme/theme1.xml" Id="R6d229b4143b84d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f8ae180b7244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01f29cf0940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2c88cce8041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4da1c79c040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2d8a13f8d40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d20f0327742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488b265144d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5918f2be24e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HEIMSTAD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HEIMSTAD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HEIMSTAD BYGG AS ble etablert [år] og holder til i Tverrelvdalen.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HEIMSTAD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HEIMSTAD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HEIMSTAD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20 739 838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4 955 724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3 920 114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5 689 653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11 365 892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HEIMSTAD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PATOOUTA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HEIMSTAD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Skomakerholtet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9537 Tverrelvdalen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einar@heimstadbygg.as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999 508 456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HEIMSTAD BYGG AS</a:t>
            </a:r>
          </a:p>
        </p:txBody>
      </p:sp>
    </p:spTree>
  </p:cSld>
  <p:clrMapOvr>
    <a:masterClrMapping xmlns:a="http://schemas.openxmlformats.org/drawingml/2006/main"/>
  </p:clrMapOvr>
</p:sld>
</file>