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19438a9db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788368b444f42"/>
  </p:sldMasterIdLst>
  <p:sldIdLst>
    <p:sldId xmlns:r="http://schemas.openxmlformats.org/officeDocument/2006/relationships" id="256" r:id="R63499017176e44de"/>
    <p:sldId xmlns:r="http://schemas.openxmlformats.org/officeDocument/2006/relationships" id="257" r:id="R3262808bcf564bb3"/>
    <p:sldId xmlns:r="http://schemas.openxmlformats.org/officeDocument/2006/relationships" id="258" r:id="R82af0bcfdc3140cd"/>
    <p:sldId xmlns:r="http://schemas.openxmlformats.org/officeDocument/2006/relationships" id="259" r:id="R2a7082a8420b4a3d"/>
    <p:sldId xmlns:r="http://schemas.openxmlformats.org/officeDocument/2006/relationships" id="260" r:id="R5ba8df798071444b"/>
    <p:sldId xmlns:r="http://schemas.openxmlformats.org/officeDocument/2006/relationships" id="261" r:id="Ra90fea865a094505"/>
    <p:sldId xmlns:r="http://schemas.openxmlformats.org/officeDocument/2006/relationships" id="262" r:id="Rb38dc8fbb92b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788368b444f42" /><Relationship Type="http://schemas.openxmlformats.org/officeDocument/2006/relationships/slide" Target="/ppt/slides/slide1.xml" Id="R63499017176e44de" /><Relationship Type="http://schemas.openxmlformats.org/officeDocument/2006/relationships/slide" Target="/ppt/slides/slide2.xml" Id="R3262808bcf564bb3" /><Relationship Type="http://schemas.openxmlformats.org/officeDocument/2006/relationships/slide" Target="/ppt/slides/slide3.xml" Id="R82af0bcfdc3140cd" /><Relationship Type="http://schemas.openxmlformats.org/officeDocument/2006/relationships/slide" Target="/ppt/slides/slide4.xml" Id="R2a7082a8420b4a3d" /><Relationship Type="http://schemas.openxmlformats.org/officeDocument/2006/relationships/slide" Target="/ppt/slides/slide5.xml" Id="R5ba8df798071444b" /><Relationship Type="http://schemas.openxmlformats.org/officeDocument/2006/relationships/slide" Target="/ppt/slides/slide6.xml" Id="Ra90fea865a094505" /><Relationship Type="http://schemas.openxmlformats.org/officeDocument/2006/relationships/slide" Target="/ppt/slides/slide7.xml" Id="Rb38dc8fbb92b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910baa42c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4b0a6b8a94100" /><Relationship Type="http://schemas.openxmlformats.org/officeDocument/2006/relationships/theme" Target="/ppt/slideMasters/theme/theme1.xml" Id="Rccba45e8f6bf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4b0a6b8a9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16cbe6e0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a55bfec0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4ce1a72c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1eb36584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48c06501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202226ad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ae803e7a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STINE LANES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LANES JENSEN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STINE LANES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LANES JENSEN AS</a:t>
            </a:r>
          </a:p>
        </p:txBody>
      </p:sp>
    </p:spTree>
  </p:cSld>
  <p:clrMapOvr>
    <a:masterClrMapping xmlns:a="http://schemas.openxmlformats.org/drawingml/2006/main"/>
  </p:clrMapOvr>
</p:sld>
</file>