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08d86fa6cf4e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371319e81143c9"/>
  </p:sldMasterIdLst>
  <p:sldIdLst>
    <p:sldId xmlns:r="http://schemas.openxmlformats.org/officeDocument/2006/relationships" id="256" r:id="R816700a9a19f4c82"/>
    <p:sldId xmlns:r="http://schemas.openxmlformats.org/officeDocument/2006/relationships" id="257" r:id="R3393eb9ae43a442b"/>
    <p:sldId xmlns:r="http://schemas.openxmlformats.org/officeDocument/2006/relationships" id="258" r:id="Rdba89924bf4e433d"/>
    <p:sldId xmlns:r="http://schemas.openxmlformats.org/officeDocument/2006/relationships" id="259" r:id="R2ca4ed93dbd543e3"/>
    <p:sldId xmlns:r="http://schemas.openxmlformats.org/officeDocument/2006/relationships" id="260" r:id="R94a76ee9b3544ae6"/>
    <p:sldId xmlns:r="http://schemas.openxmlformats.org/officeDocument/2006/relationships" id="261" r:id="Re7f4a6c8e04d41f2"/>
    <p:sldId xmlns:r="http://schemas.openxmlformats.org/officeDocument/2006/relationships" id="262" r:id="Rfc4bd15dad994e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371319e81143c9" /><Relationship Type="http://schemas.openxmlformats.org/officeDocument/2006/relationships/slide" Target="/ppt/slides/slide1.xml" Id="R816700a9a19f4c82" /><Relationship Type="http://schemas.openxmlformats.org/officeDocument/2006/relationships/slide" Target="/ppt/slides/slide2.xml" Id="R3393eb9ae43a442b" /><Relationship Type="http://schemas.openxmlformats.org/officeDocument/2006/relationships/slide" Target="/ppt/slides/slide3.xml" Id="Rdba89924bf4e433d" /><Relationship Type="http://schemas.openxmlformats.org/officeDocument/2006/relationships/slide" Target="/ppt/slides/slide4.xml" Id="R2ca4ed93dbd543e3" /><Relationship Type="http://schemas.openxmlformats.org/officeDocument/2006/relationships/slide" Target="/ppt/slides/slide5.xml" Id="R94a76ee9b3544ae6" /><Relationship Type="http://schemas.openxmlformats.org/officeDocument/2006/relationships/slide" Target="/ppt/slides/slide6.xml" Id="Re7f4a6c8e04d41f2" /><Relationship Type="http://schemas.openxmlformats.org/officeDocument/2006/relationships/slide" Target="/ppt/slides/slide7.xml" Id="Rfc4bd15dad994e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85d558f2cb47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6a5b23efc4eb0" /><Relationship Type="http://schemas.openxmlformats.org/officeDocument/2006/relationships/theme" Target="/ppt/slideMasters/theme/theme1.xml" Id="R50c434de9a0e43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16a5b23efc4e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409706b2a4c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7980e47a542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81d9bc0c241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b73224c8442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d57ba3dbe4e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f7bb57a434b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d68175cb947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EIKELAND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EIKELAND INVESTMENT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469 535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3 334 490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7 760 274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EIKELAND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98 62 26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espen_eike@hotmail.com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999 508 944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