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c2f65da8c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4bb6073bb4367"/>
  </p:sldMasterIdLst>
  <p:sldIdLst>
    <p:sldId xmlns:r="http://schemas.openxmlformats.org/officeDocument/2006/relationships" id="256" r:id="Rabc2417bfa9646c3"/>
    <p:sldId xmlns:r="http://schemas.openxmlformats.org/officeDocument/2006/relationships" id="257" r:id="Re86506de40c142b8"/>
    <p:sldId xmlns:r="http://schemas.openxmlformats.org/officeDocument/2006/relationships" id="258" r:id="R3492f71102294eec"/>
    <p:sldId xmlns:r="http://schemas.openxmlformats.org/officeDocument/2006/relationships" id="259" r:id="R9e5177f79a7246ca"/>
    <p:sldId xmlns:r="http://schemas.openxmlformats.org/officeDocument/2006/relationships" id="260" r:id="R1e8866498c4548ee"/>
    <p:sldId xmlns:r="http://schemas.openxmlformats.org/officeDocument/2006/relationships" id="261" r:id="R574eb1ddba454fdb"/>
    <p:sldId xmlns:r="http://schemas.openxmlformats.org/officeDocument/2006/relationships" id="262" r:id="R880423ed6e86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4bb6073bb4367" /><Relationship Type="http://schemas.openxmlformats.org/officeDocument/2006/relationships/slide" Target="/ppt/slides/slide1.xml" Id="Rabc2417bfa9646c3" /><Relationship Type="http://schemas.openxmlformats.org/officeDocument/2006/relationships/slide" Target="/ppt/slides/slide2.xml" Id="Re86506de40c142b8" /><Relationship Type="http://schemas.openxmlformats.org/officeDocument/2006/relationships/slide" Target="/ppt/slides/slide3.xml" Id="R3492f71102294eec" /><Relationship Type="http://schemas.openxmlformats.org/officeDocument/2006/relationships/slide" Target="/ppt/slides/slide4.xml" Id="R9e5177f79a7246ca" /><Relationship Type="http://schemas.openxmlformats.org/officeDocument/2006/relationships/slide" Target="/ppt/slides/slide5.xml" Id="R1e8866498c4548ee" /><Relationship Type="http://schemas.openxmlformats.org/officeDocument/2006/relationships/slide" Target="/ppt/slides/slide6.xml" Id="R574eb1ddba454fdb" /><Relationship Type="http://schemas.openxmlformats.org/officeDocument/2006/relationships/slide" Target="/ppt/slides/slide7.xml" Id="R880423ed6e86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ac3318a49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17f3dc2046a9" /><Relationship Type="http://schemas.openxmlformats.org/officeDocument/2006/relationships/theme" Target="/ppt/slideMasters/theme/theme1.xml" Id="R24b781b5f573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a17f3dc20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085d661b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40eb3e74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fa31c82e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68554cec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ce634c66b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54697f2d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df492eac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RGH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−20 918 925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165 304 239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189 743 840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GBG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999 510 655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