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f89f559bae46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efa324880a4861"/>
  </p:sldMasterIdLst>
  <p:sldIdLst>
    <p:sldId xmlns:r="http://schemas.openxmlformats.org/officeDocument/2006/relationships" id="256" r:id="Rda54b6683cbf4c39"/>
    <p:sldId xmlns:r="http://schemas.openxmlformats.org/officeDocument/2006/relationships" id="257" r:id="R3bbc7405b46d41ea"/>
    <p:sldId xmlns:r="http://schemas.openxmlformats.org/officeDocument/2006/relationships" id="258" r:id="R70522c17156147fa"/>
    <p:sldId xmlns:r="http://schemas.openxmlformats.org/officeDocument/2006/relationships" id="259" r:id="R89049bcff6a347c5"/>
    <p:sldId xmlns:r="http://schemas.openxmlformats.org/officeDocument/2006/relationships" id="260" r:id="R1f669c1376334035"/>
    <p:sldId xmlns:r="http://schemas.openxmlformats.org/officeDocument/2006/relationships" id="261" r:id="R652f6cf5a03343fc"/>
    <p:sldId xmlns:r="http://schemas.openxmlformats.org/officeDocument/2006/relationships" id="262" r:id="R718ec7bb18c540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fa324880a4861" /><Relationship Type="http://schemas.openxmlformats.org/officeDocument/2006/relationships/slide" Target="/ppt/slides/slide1.xml" Id="Rda54b6683cbf4c39" /><Relationship Type="http://schemas.openxmlformats.org/officeDocument/2006/relationships/slide" Target="/ppt/slides/slide2.xml" Id="R3bbc7405b46d41ea" /><Relationship Type="http://schemas.openxmlformats.org/officeDocument/2006/relationships/slide" Target="/ppt/slides/slide3.xml" Id="R70522c17156147fa" /><Relationship Type="http://schemas.openxmlformats.org/officeDocument/2006/relationships/slide" Target="/ppt/slides/slide4.xml" Id="R89049bcff6a347c5" /><Relationship Type="http://schemas.openxmlformats.org/officeDocument/2006/relationships/slide" Target="/ppt/slides/slide5.xml" Id="R1f669c1376334035" /><Relationship Type="http://schemas.openxmlformats.org/officeDocument/2006/relationships/slide" Target="/ppt/slides/slide6.xml" Id="R652f6cf5a03343fc" /><Relationship Type="http://schemas.openxmlformats.org/officeDocument/2006/relationships/slide" Target="/ppt/slides/slide7.xml" Id="R718ec7bb18c540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63b31dbced4b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9f1c199a14b14" /><Relationship Type="http://schemas.openxmlformats.org/officeDocument/2006/relationships/theme" Target="/ppt/slideMasters/theme/theme1.xml" Id="Rb0ca4bd0598448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89f1c199a14b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46795467a46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ce8d9e6c540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3432af8d548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6a73462374d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cb91c5fbd46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1908a9c184d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eacb07dce48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STATSAUT. REVISOR THORMODSRUD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THORMODSRUD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STATSAUT. REVISOR THORMODSRUD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THORMODSRUD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THORMODSRUD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THORMODSRUD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1 248 394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8 205 932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8 567 903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THORMODSRUD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BRØHOLT INVEST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THORMODSRUD JAN VIDAR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THORMODSRUD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Bragernes torg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08 61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jvt@jvt.no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www.jvt.no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999 511 171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THORMODSRUD AS</a:t>
            </a:r>
          </a:p>
        </p:txBody>
      </p:sp>
    </p:spTree>
  </p:cSld>
  <p:clrMapOvr>
    <a:masterClrMapping xmlns:a="http://schemas.openxmlformats.org/drawingml/2006/main"/>
  </p:clrMapOvr>
</p:sld>
</file>