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7436e3ea4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81938912b4abc"/>
  </p:sldMasterIdLst>
  <p:sldIdLst>
    <p:sldId xmlns:r="http://schemas.openxmlformats.org/officeDocument/2006/relationships" id="256" r:id="Rf18b2cebdc6848de"/>
    <p:sldId xmlns:r="http://schemas.openxmlformats.org/officeDocument/2006/relationships" id="257" r:id="R71430bdff72e40e0"/>
    <p:sldId xmlns:r="http://schemas.openxmlformats.org/officeDocument/2006/relationships" id="258" r:id="R520b3f74e03f44cd"/>
    <p:sldId xmlns:r="http://schemas.openxmlformats.org/officeDocument/2006/relationships" id="259" r:id="R878eb434b1304189"/>
    <p:sldId xmlns:r="http://schemas.openxmlformats.org/officeDocument/2006/relationships" id="260" r:id="R630eed3ad7bb4ec1"/>
    <p:sldId xmlns:r="http://schemas.openxmlformats.org/officeDocument/2006/relationships" id="261" r:id="R57ebc88dad674f44"/>
    <p:sldId xmlns:r="http://schemas.openxmlformats.org/officeDocument/2006/relationships" id="262" r:id="R014d317cd26a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81938912b4abc" /><Relationship Type="http://schemas.openxmlformats.org/officeDocument/2006/relationships/slide" Target="/ppt/slides/slide1.xml" Id="Rf18b2cebdc6848de" /><Relationship Type="http://schemas.openxmlformats.org/officeDocument/2006/relationships/slide" Target="/ppt/slides/slide2.xml" Id="R71430bdff72e40e0" /><Relationship Type="http://schemas.openxmlformats.org/officeDocument/2006/relationships/slide" Target="/ppt/slides/slide3.xml" Id="R520b3f74e03f44cd" /><Relationship Type="http://schemas.openxmlformats.org/officeDocument/2006/relationships/slide" Target="/ppt/slides/slide4.xml" Id="R878eb434b1304189" /><Relationship Type="http://schemas.openxmlformats.org/officeDocument/2006/relationships/slide" Target="/ppt/slides/slide5.xml" Id="R630eed3ad7bb4ec1" /><Relationship Type="http://schemas.openxmlformats.org/officeDocument/2006/relationships/slide" Target="/ppt/slides/slide6.xml" Id="R57ebc88dad674f44" /><Relationship Type="http://schemas.openxmlformats.org/officeDocument/2006/relationships/slide" Target="/ppt/slides/slide7.xml" Id="R014d317cd26a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94b22753b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89b1cb264553" /><Relationship Type="http://schemas.openxmlformats.org/officeDocument/2006/relationships/theme" Target="/ppt/slideMasters/theme/theme1.xml" Id="Rb82b34b58acf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589b1cb26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59f30a6f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dcd8a0a1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8748c6eb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ad7b70aa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f0c9312dc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9a3fb533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b530ad1c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STÅLNAKKE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STÅLNAKKE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3 241 122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THOMASSEN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THOMASSEN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STÅLNAKKE AS</a:t>
            </a:r>
          </a:p>
        </p:txBody>
      </p:sp>
    </p:spTree>
  </p:cSld>
  <p:clrMapOvr>
    <a:masterClrMapping xmlns:a="http://schemas.openxmlformats.org/drawingml/2006/main"/>
  </p:clrMapOvr>
</p:sld>
</file>