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4439bc660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63a6af2854a47"/>
  </p:sldMasterIdLst>
  <p:sldIdLst>
    <p:sldId xmlns:r="http://schemas.openxmlformats.org/officeDocument/2006/relationships" id="256" r:id="R4c1ae87b7377485a"/>
    <p:sldId xmlns:r="http://schemas.openxmlformats.org/officeDocument/2006/relationships" id="257" r:id="Rb047f7e4965a42e8"/>
    <p:sldId xmlns:r="http://schemas.openxmlformats.org/officeDocument/2006/relationships" id="258" r:id="R9c1ca442c01a4850"/>
    <p:sldId xmlns:r="http://schemas.openxmlformats.org/officeDocument/2006/relationships" id="259" r:id="R14ee30b858cb494a"/>
    <p:sldId xmlns:r="http://schemas.openxmlformats.org/officeDocument/2006/relationships" id="260" r:id="R66e4961f03124062"/>
    <p:sldId xmlns:r="http://schemas.openxmlformats.org/officeDocument/2006/relationships" id="261" r:id="R6ac4393a24cf4cfb"/>
    <p:sldId xmlns:r="http://schemas.openxmlformats.org/officeDocument/2006/relationships" id="262" r:id="R043314a053cf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63a6af2854a47" /><Relationship Type="http://schemas.openxmlformats.org/officeDocument/2006/relationships/slide" Target="/ppt/slides/slide1.xml" Id="R4c1ae87b7377485a" /><Relationship Type="http://schemas.openxmlformats.org/officeDocument/2006/relationships/slide" Target="/ppt/slides/slide2.xml" Id="Rb047f7e4965a42e8" /><Relationship Type="http://schemas.openxmlformats.org/officeDocument/2006/relationships/slide" Target="/ppt/slides/slide3.xml" Id="R9c1ca442c01a4850" /><Relationship Type="http://schemas.openxmlformats.org/officeDocument/2006/relationships/slide" Target="/ppt/slides/slide4.xml" Id="R14ee30b858cb494a" /><Relationship Type="http://schemas.openxmlformats.org/officeDocument/2006/relationships/slide" Target="/ppt/slides/slide5.xml" Id="R66e4961f03124062" /><Relationship Type="http://schemas.openxmlformats.org/officeDocument/2006/relationships/slide" Target="/ppt/slides/slide6.xml" Id="R6ac4393a24cf4cfb" /><Relationship Type="http://schemas.openxmlformats.org/officeDocument/2006/relationships/slide" Target="/ppt/slides/slide7.xml" Id="R043314a053cf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288d97500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a48dba1cd4630" /><Relationship Type="http://schemas.openxmlformats.org/officeDocument/2006/relationships/theme" Target="/ppt/slideMasters/theme/theme1.xml" Id="R02616df6e687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a48dba1cd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58d0bf9b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fa6067b8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d64516cf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6bffc0a4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38eb713a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b467ec8b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d37c3bfd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BYGGIOSLO.NO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BYGGIOSLO.NO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32 054 656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4 678 572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CAPITAL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BYGGIOSLO.NO AS</a:t>
            </a:r>
          </a:p>
        </p:txBody>
      </p:sp>
    </p:spTree>
  </p:cSld>
  <p:clrMapOvr>
    <a:masterClrMapping xmlns:a="http://schemas.openxmlformats.org/drawingml/2006/main"/>
  </p:clrMapOvr>
</p:sld>
</file>