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322b87930741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0e2191ed34b83"/>
  </p:sldMasterIdLst>
  <p:sldIdLst>
    <p:sldId xmlns:r="http://schemas.openxmlformats.org/officeDocument/2006/relationships" id="256" r:id="R2462f3f9c99d459e"/>
    <p:sldId xmlns:r="http://schemas.openxmlformats.org/officeDocument/2006/relationships" id="257" r:id="R2c42dc67faa34c78"/>
    <p:sldId xmlns:r="http://schemas.openxmlformats.org/officeDocument/2006/relationships" id="258" r:id="R52dcb88e88b34c5c"/>
    <p:sldId xmlns:r="http://schemas.openxmlformats.org/officeDocument/2006/relationships" id="259" r:id="Rb2cd3461d00d4777"/>
    <p:sldId xmlns:r="http://schemas.openxmlformats.org/officeDocument/2006/relationships" id="260" r:id="Red78a2571e2d428e"/>
    <p:sldId xmlns:r="http://schemas.openxmlformats.org/officeDocument/2006/relationships" id="261" r:id="R2195655254114d37"/>
    <p:sldId xmlns:r="http://schemas.openxmlformats.org/officeDocument/2006/relationships" id="262" r:id="Raf76bc601fd94a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0e2191ed34b83" /><Relationship Type="http://schemas.openxmlformats.org/officeDocument/2006/relationships/slide" Target="/ppt/slides/slide1.xml" Id="R2462f3f9c99d459e" /><Relationship Type="http://schemas.openxmlformats.org/officeDocument/2006/relationships/slide" Target="/ppt/slides/slide2.xml" Id="R2c42dc67faa34c78" /><Relationship Type="http://schemas.openxmlformats.org/officeDocument/2006/relationships/slide" Target="/ppt/slides/slide3.xml" Id="R52dcb88e88b34c5c" /><Relationship Type="http://schemas.openxmlformats.org/officeDocument/2006/relationships/slide" Target="/ppt/slides/slide4.xml" Id="Rb2cd3461d00d4777" /><Relationship Type="http://schemas.openxmlformats.org/officeDocument/2006/relationships/slide" Target="/ppt/slides/slide5.xml" Id="Red78a2571e2d428e" /><Relationship Type="http://schemas.openxmlformats.org/officeDocument/2006/relationships/slide" Target="/ppt/slides/slide6.xml" Id="R2195655254114d37" /><Relationship Type="http://schemas.openxmlformats.org/officeDocument/2006/relationships/slide" Target="/ppt/slides/slide7.xml" Id="Raf76bc601fd94a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f98ae877e46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fcf29abc746c4" /><Relationship Type="http://schemas.openxmlformats.org/officeDocument/2006/relationships/theme" Target="/ppt/slideMasters/theme/theme1.xml" Id="R3f884f25af27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fcf29abc746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9f16ba93f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ff97b609046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1111635f8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b250591424b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2d5b298494d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831c37f5640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c0c7e04be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POGOSOV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POGOSOV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POGOSOV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POGOSOV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POGOSOV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POGOSOV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964 965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2 672 068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2 681 310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POGOSOV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ARTUR DMITRIEVICH POGOSOV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POGOSOV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Tverrvei 4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999 514 332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POGOSOV INVEST AS</a:t>
            </a:r>
          </a:p>
        </p:txBody>
      </p:sp>
    </p:spTree>
  </p:cSld>
  <p:clrMapOvr>
    <a:masterClrMapping xmlns:a="http://schemas.openxmlformats.org/drawingml/2006/main"/>
  </p:clrMapOvr>
</p:sld>
</file>