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e0c33fdd2d4c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1a784653fb4a1c"/>
  </p:sldMasterIdLst>
  <p:sldIdLst>
    <p:sldId xmlns:r="http://schemas.openxmlformats.org/officeDocument/2006/relationships" id="256" r:id="R790122912a6c42e4"/>
    <p:sldId xmlns:r="http://schemas.openxmlformats.org/officeDocument/2006/relationships" id="257" r:id="Rf34df876715c467f"/>
    <p:sldId xmlns:r="http://schemas.openxmlformats.org/officeDocument/2006/relationships" id="258" r:id="R9c18978fd6634d2d"/>
    <p:sldId xmlns:r="http://schemas.openxmlformats.org/officeDocument/2006/relationships" id="259" r:id="R5dff393140624db0"/>
    <p:sldId xmlns:r="http://schemas.openxmlformats.org/officeDocument/2006/relationships" id="260" r:id="R939f31151d974c15"/>
    <p:sldId xmlns:r="http://schemas.openxmlformats.org/officeDocument/2006/relationships" id="261" r:id="R336ed2defa2742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a784653fb4a1c" /><Relationship Type="http://schemas.openxmlformats.org/officeDocument/2006/relationships/slide" Target="/ppt/slides/slide1.xml" Id="R790122912a6c42e4" /><Relationship Type="http://schemas.openxmlformats.org/officeDocument/2006/relationships/slide" Target="/ppt/slides/slide2.xml" Id="Rf34df876715c467f" /><Relationship Type="http://schemas.openxmlformats.org/officeDocument/2006/relationships/slide" Target="/ppt/slides/slide3.xml" Id="R9c18978fd6634d2d" /><Relationship Type="http://schemas.openxmlformats.org/officeDocument/2006/relationships/slide" Target="/ppt/slides/slide4.xml" Id="R5dff393140624db0" /><Relationship Type="http://schemas.openxmlformats.org/officeDocument/2006/relationships/slide" Target="/ppt/slides/slide5.xml" Id="R939f31151d974c15" /><Relationship Type="http://schemas.openxmlformats.org/officeDocument/2006/relationships/slide" Target="/ppt/slides/slide6.xml" Id="R336ed2defa2742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df8e3b4f342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cce85ab7645ce" /><Relationship Type="http://schemas.openxmlformats.org/officeDocument/2006/relationships/theme" Target="/ppt/slideMasters/theme/theme1.xml" Id="Ra54d2a26676e4d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bcce85ab7645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65c791f674e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5cd0920934e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797ed9ffd4c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ea2b3db9744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57e887a374b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c36ab70394f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GULSVIK SERVICESENTER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GULSVIK SERVICESENTER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GULSVIK SERVICESENTER AS ble etablert [år] og holder til i Flå.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GULSVIK SERVICESENTER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GULSVIK SERVICESENTER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GULSVIK SERVICESENTER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−1 766 392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−1 771 094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−216 076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GULSVIK SERVICESENTER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Bjørkvikmoen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3539 Flå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999 523 919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GULSVIK SERVICESENTER AS</a:t>
            </a:r>
          </a:p>
        </p:txBody>
      </p:sp>
    </p:spTree>
  </p:cSld>
  <p:clrMapOvr>
    <a:masterClrMapping xmlns:a="http://schemas.openxmlformats.org/drawingml/2006/main"/>
  </p:clrMapOvr>
</p:sld>
</file>