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9830baa86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7f78a43ca4b5e"/>
  </p:sldMasterIdLst>
  <p:sldIdLst>
    <p:sldId xmlns:r="http://schemas.openxmlformats.org/officeDocument/2006/relationships" id="256" r:id="R75d1b41633e241f9"/>
    <p:sldId xmlns:r="http://schemas.openxmlformats.org/officeDocument/2006/relationships" id="257" r:id="R87d53edd0344434a"/>
    <p:sldId xmlns:r="http://schemas.openxmlformats.org/officeDocument/2006/relationships" id="258" r:id="Ra92a6211760b4feb"/>
    <p:sldId xmlns:r="http://schemas.openxmlformats.org/officeDocument/2006/relationships" id="259" r:id="R32a868105edf4a42"/>
    <p:sldId xmlns:r="http://schemas.openxmlformats.org/officeDocument/2006/relationships" id="260" r:id="R2c3d6c6be6ec44e7"/>
    <p:sldId xmlns:r="http://schemas.openxmlformats.org/officeDocument/2006/relationships" id="261" r:id="R274721883a754a78"/>
    <p:sldId xmlns:r="http://schemas.openxmlformats.org/officeDocument/2006/relationships" id="262" r:id="Rfe9b3857f2bf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7f78a43ca4b5e" /><Relationship Type="http://schemas.openxmlformats.org/officeDocument/2006/relationships/slide" Target="/ppt/slides/slide1.xml" Id="R75d1b41633e241f9" /><Relationship Type="http://schemas.openxmlformats.org/officeDocument/2006/relationships/slide" Target="/ppt/slides/slide2.xml" Id="R87d53edd0344434a" /><Relationship Type="http://schemas.openxmlformats.org/officeDocument/2006/relationships/slide" Target="/ppt/slides/slide3.xml" Id="Ra92a6211760b4feb" /><Relationship Type="http://schemas.openxmlformats.org/officeDocument/2006/relationships/slide" Target="/ppt/slides/slide4.xml" Id="R32a868105edf4a42" /><Relationship Type="http://schemas.openxmlformats.org/officeDocument/2006/relationships/slide" Target="/ppt/slides/slide5.xml" Id="R2c3d6c6be6ec44e7" /><Relationship Type="http://schemas.openxmlformats.org/officeDocument/2006/relationships/slide" Target="/ppt/slides/slide6.xml" Id="R274721883a754a78" /><Relationship Type="http://schemas.openxmlformats.org/officeDocument/2006/relationships/slide" Target="/ppt/slides/slide7.xml" Id="Rfe9b3857f2bf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acc4a863d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1e4136ce4fc6" /><Relationship Type="http://schemas.openxmlformats.org/officeDocument/2006/relationships/theme" Target="/ppt/slideMasters/theme/theme1.xml" Id="R7c414cd07e04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b1e4136ce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8008a3e9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feede420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e760031b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7c692895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af1d9e7f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7a1d006c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64b9bfb1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CMV HOMES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CMV HOMES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VAIL COLIN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post@vmhbygg.no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999 524 281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CMV HOMES AS</a:t>
            </a:r>
          </a:p>
        </p:txBody>
      </p:sp>
    </p:spTree>
  </p:cSld>
  <p:clrMapOvr>
    <a:masterClrMapping xmlns:a="http://schemas.openxmlformats.org/drawingml/2006/main"/>
  </p:clrMapOvr>
</p:sld>
</file>