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09f32c2a7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2057dfe354253"/>
  </p:sldMasterIdLst>
  <p:sldIdLst>
    <p:sldId xmlns:r="http://schemas.openxmlformats.org/officeDocument/2006/relationships" id="256" r:id="R2ec760aae3a34723"/>
    <p:sldId xmlns:r="http://schemas.openxmlformats.org/officeDocument/2006/relationships" id="257" r:id="R9b2cf7b73cde4d5a"/>
    <p:sldId xmlns:r="http://schemas.openxmlformats.org/officeDocument/2006/relationships" id="258" r:id="Rd5bd4ad9621c49cf"/>
    <p:sldId xmlns:r="http://schemas.openxmlformats.org/officeDocument/2006/relationships" id="259" r:id="R11bc028251b54d44"/>
    <p:sldId xmlns:r="http://schemas.openxmlformats.org/officeDocument/2006/relationships" id="260" r:id="Rd6ee96c7d07f47b2"/>
    <p:sldId xmlns:r="http://schemas.openxmlformats.org/officeDocument/2006/relationships" id="261" r:id="Rd1dc5d06dbc249d1"/>
    <p:sldId xmlns:r="http://schemas.openxmlformats.org/officeDocument/2006/relationships" id="262" r:id="R6fe923a900d2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2057dfe354253" /><Relationship Type="http://schemas.openxmlformats.org/officeDocument/2006/relationships/slide" Target="/ppt/slides/slide1.xml" Id="R2ec760aae3a34723" /><Relationship Type="http://schemas.openxmlformats.org/officeDocument/2006/relationships/slide" Target="/ppt/slides/slide2.xml" Id="R9b2cf7b73cde4d5a" /><Relationship Type="http://schemas.openxmlformats.org/officeDocument/2006/relationships/slide" Target="/ppt/slides/slide3.xml" Id="Rd5bd4ad9621c49cf" /><Relationship Type="http://schemas.openxmlformats.org/officeDocument/2006/relationships/slide" Target="/ppt/slides/slide4.xml" Id="R11bc028251b54d44" /><Relationship Type="http://schemas.openxmlformats.org/officeDocument/2006/relationships/slide" Target="/ppt/slides/slide5.xml" Id="Rd6ee96c7d07f47b2" /><Relationship Type="http://schemas.openxmlformats.org/officeDocument/2006/relationships/slide" Target="/ppt/slides/slide6.xml" Id="Rd1dc5d06dbc249d1" /><Relationship Type="http://schemas.openxmlformats.org/officeDocument/2006/relationships/slide" Target="/ppt/slides/slide7.xml" Id="R6fe923a900d2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88063c945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28d1f1ee44daf" /><Relationship Type="http://schemas.openxmlformats.org/officeDocument/2006/relationships/theme" Target="/ppt/slideMasters/theme/theme1.xml" Id="R955ce0f7dc2e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28d1f1ee4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eae45515f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8dea14337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a8db7093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736d2307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5a9d49f83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4239564d6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f90dd00b9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GRAVITAS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GRAVITAS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GRAVITAS BYGG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GRAVITAS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GRAVITAS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GRAVITAS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59 440 858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7 482 346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22 164 842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GRAVITAS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ERTEKA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VINRANKEN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GRAVITAS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Røykenveien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info@gravitasbygg.no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GRAVITAS BYGG AS</a:t>
            </a:r>
          </a:p>
        </p:txBody>
      </p:sp>
    </p:spTree>
  </p:cSld>
  <p:clrMapOvr>
    <a:masterClrMapping xmlns:a="http://schemas.openxmlformats.org/drawingml/2006/main"/>
  </p:clrMapOvr>
</p:sld>
</file>