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631c5bb7a9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6684044a04fc2"/>
  </p:sldMasterIdLst>
  <p:sldIdLst>
    <p:sldId xmlns:r="http://schemas.openxmlformats.org/officeDocument/2006/relationships" id="256" r:id="R643c58678c074e28"/>
    <p:sldId xmlns:r="http://schemas.openxmlformats.org/officeDocument/2006/relationships" id="257" r:id="Rf518675d8d7f4e32"/>
    <p:sldId xmlns:r="http://schemas.openxmlformats.org/officeDocument/2006/relationships" id="258" r:id="R48aa8085c7b346ad"/>
    <p:sldId xmlns:r="http://schemas.openxmlformats.org/officeDocument/2006/relationships" id="259" r:id="Rad204dad43054d6f"/>
    <p:sldId xmlns:r="http://schemas.openxmlformats.org/officeDocument/2006/relationships" id="260" r:id="Rfa2182d1928a4f97"/>
    <p:sldId xmlns:r="http://schemas.openxmlformats.org/officeDocument/2006/relationships" id="261" r:id="Rdd84572792474d66"/>
    <p:sldId xmlns:r="http://schemas.openxmlformats.org/officeDocument/2006/relationships" id="262" r:id="Rcc4f5da602b8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6684044a04fc2" /><Relationship Type="http://schemas.openxmlformats.org/officeDocument/2006/relationships/slide" Target="/ppt/slides/slide1.xml" Id="R643c58678c074e28" /><Relationship Type="http://schemas.openxmlformats.org/officeDocument/2006/relationships/slide" Target="/ppt/slides/slide2.xml" Id="Rf518675d8d7f4e32" /><Relationship Type="http://schemas.openxmlformats.org/officeDocument/2006/relationships/slide" Target="/ppt/slides/slide3.xml" Id="R48aa8085c7b346ad" /><Relationship Type="http://schemas.openxmlformats.org/officeDocument/2006/relationships/slide" Target="/ppt/slides/slide4.xml" Id="Rad204dad43054d6f" /><Relationship Type="http://schemas.openxmlformats.org/officeDocument/2006/relationships/slide" Target="/ppt/slides/slide5.xml" Id="Rfa2182d1928a4f97" /><Relationship Type="http://schemas.openxmlformats.org/officeDocument/2006/relationships/slide" Target="/ppt/slides/slide6.xml" Id="Rdd84572792474d66" /><Relationship Type="http://schemas.openxmlformats.org/officeDocument/2006/relationships/slide" Target="/ppt/slides/slide7.xml" Id="Rcc4f5da602b8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c86fe9131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646ee97af4058" /><Relationship Type="http://schemas.openxmlformats.org/officeDocument/2006/relationships/theme" Target="/ppt/slideMasters/theme/theme1.xml" Id="Rd0868dbe355b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6646ee97af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b1243752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cfd3e964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49b9525e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f035bc3d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79e06385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01d506a7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16d991db9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4 776 598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HOLSVIK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einar.holsvik@norhusnorge.no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999 538 444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HOLSVIK AS</a:t>
            </a:r>
          </a:p>
        </p:txBody>
      </p:sp>
    </p:spTree>
  </p:cSld>
  <p:clrMapOvr>
    <a:masterClrMapping xmlns:a="http://schemas.openxmlformats.org/drawingml/2006/main"/>
  </p:clrMapOvr>
</p:sld>
</file>