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bb761cc2eb48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0c52700e614e1b"/>
  </p:sldMasterIdLst>
  <p:sldIdLst>
    <p:sldId xmlns:r="http://schemas.openxmlformats.org/officeDocument/2006/relationships" id="256" r:id="R330b28b557f144d2"/>
    <p:sldId xmlns:r="http://schemas.openxmlformats.org/officeDocument/2006/relationships" id="257" r:id="R48b0c5e90fdd4f60"/>
    <p:sldId xmlns:r="http://schemas.openxmlformats.org/officeDocument/2006/relationships" id="258" r:id="Re17aad1b9645426b"/>
    <p:sldId xmlns:r="http://schemas.openxmlformats.org/officeDocument/2006/relationships" id="259" r:id="R6e41d8be3d37450e"/>
    <p:sldId xmlns:r="http://schemas.openxmlformats.org/officeDocument/2006/relationships" id="260" r:id="R7d0722380a504484"/>
    <p:sldId xmlns:r="http://schemas.openxmlformats.org/officeDocument/2006/relationships" id="261" r:id="R0c27054f15f642a9"/>
    <p:sldId xmlns:r="http://schemas.openxmlformats.org/officeDocument/2006/relationships" id="262" r:id="R1aa00cc53191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0c52700e614e1b" /><Relationship Type="http://schemas.openxmlformats.org/officeDocument/2006/relationships/slide" Target="/ppt/slides/slide1.xml" Id="R330b28b557f144d2" /><Relationship Type="http://schemas.openxmlformats.org/officeDocument/2006/relationships/slide" Target="/ppt/slides/slide2.xml" Id="R48b0c5e90fdd4f60" /><Relationship Type="http://schemas.openxmlformats.org/officeDocument/2006/relationships/slide" Target="/ppt/slides/slide3.xml" Id="Re17aad1b9645426b" /><Relationship Type="http://schemas.openxmlformats.org/officeDocument/2006/relationships/slide" Target="/ppt/slides/slide4.xml" Id="R6e41d8be3d37450e" /><Relationship Type="http://schemas.openxmlformats.org/officeDocument/2006/relationships/slide" Target="/ppt/slides/slide5.xml" Id="R7d0722380a504484" /><Relationship Type="http://schemas.openxmlformats.org/officeDocument/2006/relationships/slide" Target="/ppt/slides/slide6.xml" Id="R0c27054f15f642a9" /><Relationship Type="http://schemas.openxmlformats.org/officeDocument/2006/relationships/slide" Target="/ppt/slides/slide7.xml" Id="R1aa00cc53191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a76d2ff4bb4a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cbe9d9c5d4b1d" /><Relationship Type="http://schemas.openxmlformats.org/officeDocument/2006/relationships/theme" Target="/ppt/slideMasters/theme/theme1.xml" Id="R091a5aefad0444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7cbe9d9c5d4b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66f587c8d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a37b754d6845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850492250142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64875b2bc4c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d6a0b4bba74a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1099f8a12741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f0b2b5cd048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HIMASI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HIMASI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15 618 373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21 063 316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21 063 316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THOR STÅLE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O.Røllands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4514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999 539 300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HIMASI AS</a:t>
            </a:r>
          </a:p>
        </p:txBody>
      </p:sp>
    </p:spTree>
  </p:cSld>
  <p:clrMapOvr>
    <a:masterClrMapping xmlns:a="http://schemas.openxmlformats.org/drawingml/2006/main"/>
  </p:clrMapOvr>
</p:sld>
</file>