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2d5356df6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089bd71dd4d47"/>
  </p:sldMasterIdLst>
  <p:sldIdLst>
    <p:sldId xmlns:r="http://schemas.openxmlformats.org/officeDocument/2006/relationships" id="256" r:id="Rf0d4a55edc494000"/>
    <p:sldId xmlns:r="http://schemas.openxmlformats.org/officeDocument/2006/relationships" id="257" r:id="R0560158529fb42a5"/>
    <p:sldId xmlns:r="http://schemas.openxmlformats.org/officeDocument/2006/relationships" id="258" r:id="Rbc7ed9c151e1414e"/>
    <p:sldId xmlns:r="http://schemas.openxmlformats.org/officeDocument/2006/relationships" id="259" r:id="R2b65ee7f418247be"/>
    <p:sldId xmlns:r="http://schemas.openxmlformats.org/officeDocument/2006/relationships" id="260" r:id="R077ea77ffaa44e23"/>
    <p:sldId xmlns:r="http://schemas.openxmlformats.org/officeDocument/2006/relationships" id="261" r:id="R0e6f38a82a274edd"/>
    <p:sldId xmlns:r="http://schemas.openxmlformats.org/officeDocument/2006/relationships" id="262" r:id="R9ab0dbdcfaad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089bd71dd4d47" /><Relationship Type="http://schemas.openxmlformats.org/officeDocument/2006/relationships/slide" Target="/ppt/slides/slide1.xml" Id="Rf0d4a55edc494000" /><Relationship Type="http://schemas.openxmlformats.org/officeDocument/2006/relationships/slide" Target="/ppt/slides/slide2.xml" Id="R0560158529fb42a5" /><Relationship Type="http://schemas.openxmlformats.org/officeDocument/2006/relationships/slide" Target="/ppt/slides/slide3.xml" Id="Rbc7ed9c151e1414e" /><Relationship Type="http://schemas.openxmlformats.org/officeDocument/2006/relationships/slide" Target="/ppt/slides/slide4.xml" Id="R2b65ee7f418247be" /><Relationship Type="http://schemas.openxmlformats.org/officeDocument/2006/relationships/slide" Target="/ppt/slides/slide5.xml" Id="R077ea77ffaa44e23" /><Relationship Type="http://schemas.openxmlformats.org/officeDocument/2006/relationships/slide" Target="/ppt/slides/slide6.xml" Id="R0e6f38a82a274edd" /><Relationship Type="http://schemas.openxmlformats.org/officeDocument/2006/relationships/slide" Target="/ppt/slides/slide7.xml" Id="R9ab0dbdcfaad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48f2a918a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21562bf854b3d" /><Relationship Type="http://schemas.openxmlformats.org/officeDocument/2006/relationships/theme" Target="/ppt/slideMasters/theme/theme1.xml" Id="R0752801069f5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21562bf85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87320c829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49737675c4e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f3a61b50a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ffc416b50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400cdb2c1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ea630686a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46053bb44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RÅDGIVERHUSET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2 912 351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1 479 842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ENGLØKKEN TROND JOHNNY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STORLØKKEN MARIT IRENE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ENGLØKKEN TROND JOHNNY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STORLØKKEN MARIT IRENE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Pancoveien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te@r-huset.no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999 539 491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RÅDGIVERHUSET AS</a:t>
            </a:r>
          </a:p>
        </p:txBody>
      </p:sp>
    </p:spTree>
  </p:cSld>
  <p:clrMapOvr>
    <a:masterClrMapping xmlns:a="http://schemas.openxmlformats.org/drawingml/2006/main"/>
  </p:clrMapOvr>
</p:sld>
</file>