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5f01a201484a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b51813278b4c29"/>
  </p:sldMasterIdLst>
  <p:sldIdLst>
    <p:sldId xmlns:r="http://schemas.openxmlformats.org/officeDocument/2006/relationships" id="256" r:id="R64f10cc638db4e31"/>
    <p:sldId xmlns:r="http://schemas.openxmlformats.org/officeDocument/2006/relationships" id="257" r:id="R68dc4369f0a54e7b"/>
    <p:sldId xmlns:r="http://schemas.openxmlformats.org/officeDocument/2006/relationships" id="258" r:id="R5ca891173ebc4688"/>
    <p:sldId xmlns:r="http://schemas.openxmlformats.org/officeDocument/2006/relationships" id="259" r:id="Re63e89b93e9841b6"/>
    <p:sldId xmlns:r="http://schemas.openxmlformats.org/officeDocument/2006/relationships" id="260" r:id="Rc62b4630b75941a5"/>
    <p:sldId xmlns:r="http://schemas.openxmlformats.org/officeDocument/2006/relationships" id="261" r:id="R352b1cc61f02412d"/>
    <p:sldId xmlns:r="http://schemas.openxmlformats.org/officeDocument/2006/relationships" id="262" r:id="Rd17a070f632d47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b51813278b4c29" /><Relationship Type="http://schemas.openxmlformats.org/officeDocument/2006/relationships/slide" Target="/ppt/slides/slide1.xml" Id="R64f10cc638db4e31" /><Relationship Type="http://schemas.openxmlformats.org/officeDocument/2006/relationships/slide" Target="/ppt/slides/slide2.xml" Id="R68dc4369f0a54e7b" /><Relationship Type="http://schemas.openxmlformats.org/officeDocument/2006/relationships/slide" Target="/ppt/slides/slide3.xml" Id="R5ca891173ebc4688" /><Relationship Type="http://schemas.openxmlformats.org/officeDocument/2006/relationships/slide" Target="/ppt/slides/slide4.xml" Id="Re63e89b93e9841b6" /><Relationship Type="http://schemas.openxmlformats.org/officeDocument/2006/relationships/slide" Target="/ppt/slides/slide5.xml" Id="Rc62b4630b75941a5" /><Relationship Type="http://schemas.openxmlformats.org/officeDocument/2006/relationships/slide" Target="/ppt/slides/slide6.xml" Id="R352b1cc61f02412d" /><Relationship Type="http://schemas.openxmlformats.org/officeDocument/2006/relationships/slide" Target="/ppt/slides/slide7.xml" Id="Rd17a070f632d47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68a5f631d42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6c2a3823f44fc" /><Relationship Type="http://schemas.openxmlformats.org/officeDocument/2006/relationships/theme" Target="/ppt/slideMasters/theme/theme1.xml" Id="R0350b59c5ba24d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66c2a3823f44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03a0c8f7849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0df667c334b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7c44ff1c24c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fc3b2a5b745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fc4fe222c45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de7fa004f40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c5ee73fd843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ØKONOMIGLIMT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ØKONOMIGLIMT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ØKONOMIGLIMT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ØKONOMIGLIMT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ØKONOMIGLIMT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ØKONOMIGLIMT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5 214 142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2 386 597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ØKONOMIGLIMT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SOWDIAKS FALL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ØKONOMIGLIMT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Torsbyvegen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post@okonomiglimt.no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www.økonomiglimt.no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999 539 823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ØKONOMIGLIMT AS</a:t>
            </a:r>
          </a:p>
        </p:txBody>
      </p:sp>
    </p:spTree>
  </p:cSld>
  <p:clrMapOvr>
    <a:masterClrMapping xmlns:a="http://schemas.openxmlformats.org/drawingml/2006/main"/>
  </p:clrMapOvr>
</p:sld>
</file>