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b9d5e1ce1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250dc99af48f7"/>
  </p:sldMasterIdLst>
  <p:sldIdLst>
    <p:sldId xmlns:r="http://schemas.openxmlformats.org/officeDocument/2006/relationships" id="256" r:id="R59e173daf2664303"/>
    <p:sldId xmlns:r="http://schemas.openxmlformats.org/officeDocument/2006/relationships" id="257" r:id="R7118f8e0a323424f"/>
    <p:sldId xmlns:r="http://schemas.openxmlformats.org/officeDocument/2006/relationships" id="258" r:id="R42425f78323c4706"/>
    <p:sldId xmlns:r="http://schemas.openxmlformats.org/officeDocument/2006/relationships" id="259" r:id="R922177aeef524d47"/>
    <p:sldId xmlns:r="http://schemas.openxmlformats.org/officeDocument/2006/relationships" id="260" r:id="R308f656ec52c4d51"/>
    <p:sldId xmlns:r="http://schemas.openxmlformats.org/officeDocument/2006/relationships" id="261" r:id="R9b1775ca1398469a"/>
    <p:sldId xmlns:r="http://schemas.openxmlformats.org/officeDocument/2006/relationships" id="262" r:id="R0db10e7337f9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250dc99af48f7" /><Relationship Type="http://schemas.openxmlformats.org/officeDocument/2006/relationships/slide" Target="/ppt/slides/slide1.xml" Id="R59e173daf2664303" /><Relationship Type="http://schemas.openxmlformats.org/officeDocument/2006/relationships/slide" Target="/ppt/slides/slide2.xml" Id="R7118f8e0a323424f" /><Relationship Type="http://schemas.openxmlformats.org/officeDocument/2006/relationships/slide" Target="/ppt/slides/slide3.xml" Id="R42425f78323c4706" /><Relationship Type="http://schemas.openxmlformats.org/officeDocument/2006/relationships/slide" Target="/ppt/slides/slide4.xml" Id="R922177aeef524d47" /><Relationship Type="http://schemas.openxmlformats.org/officeDocument/2006/relationships/slide" Target="/ppt/slides/slide5.xml" Id="R308f656ec52c4d51" /><Relationship Type="http://schemas.openxmlformats.org/officeDocument/2006/relationships/slide" Target="/ppt/slides/slide6.xml" Id="R9b1775ca1398469a" /><Relationship Type="http://schemas.openxmlformats.org/officeDocument/2006/relationships/slide" Target="/ppt/slides/slide7.xml" Id="R0db10e7337f9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e3bfac91a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80dc521a4d43" /><Relationship Type="http://schemas.openxmlformats.org/officeDocument/2006/relationships/theme" Target="/ppt/slideMasters/theme/theme1.xml" Id="R40f5ab17f5f0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c80dc521a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d9186ec845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0900db22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ddef4a3947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58f16e2b4e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d12aede6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a80f0f486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94098e31e4c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BM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BM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6 217 792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MEDBY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Elvegate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BM AS</a:t>
            </a:r>
          </a:p>
        </p:txBody>
      </p:sp>
    </p:spTree>
  </p:cSld>
  <p:clrMapOvr>
    <a:masterClrMapping xmlns:a="http://schemas.openxmlformats.org/drawingml/2006/main"/>
  </p:clrMapOvr>
</p:sld>
</file>