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8a56d288c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a44d407cc4b03"/>
  </p:sldMasterIdLst>
  <p:sldIdLst>
    <p:sldId xmlns:r="http://schemas.openxmlformats.org/officeDocument/2006/relationships" id="256" r:id="Rfe4008899b7d4e1e"/>
    <p:sldId xmlns:r="http://schemas.openxmlformats.org/officeDocument/2006/relationships" id="257" r:id="Raf4e651a34024e79"/>
    <p:sldId xmlns:r="http://schemas.openxmlformats.org/officeDocument/2006/relationships" id="258" r:id="R114b059c3fd7430f"/>
    <p:sldId xmlns:r="http://schemas.openxmlformats.org/officeDocument/2006/relationships" id="259" r:id="R529c92b0e96e415b"/>
    <p:sldId xmlns:r="http://schemas.openxmlformats.org/officeDocument/2006/relationships" id="260" r:id="R8a3e989a725d4956"/>
    <p:sldId xmlns:r="http://schemas.openxmlformats.org/officeDocument/2006/relationships" id="261" r:id="R872a738ec77843e6"/>
    <p:sldId xmlns:r="http://schemas.openxmlformats.org/officeDocument/2006/relationships" id="262" r:id="R6a986e849786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a44d407cc4b03" /><Relationship Type="http://schemas.openxmlformats.org/officeDocument/2006/relationships/slide" Target="/ppt/slides/slide1.xml" Id="Rfe4008899b7d4e1e" /><Relationship Type="http://schemas.openxmlformats.org/officeDocument/2006/relationships/slide" Target="/ppt/slides/slide2.xml" Id="Raf4e651a34024e79" /><Relationship Type="http://schemas.openxmlformats.org/officeDocument/2006/relationships/slide" Target="/ppt/slides/slide3.xml" Id="R114b059c3fd7430f" /><Relationship Type="http://schemas.openxmlformats.org/officeDocument/2006/relationships/slide" Target="/ppt/slides/slide4.xml" Id="R529c92b0e96e415b" /><Relationship Type="http://schemas.openxmlformats.org/officeDocument/2006/relationships/slide" Target="/ppt/slides/slide5.xml" Id="R8a3e989a725d4956" /><Relationship Type="http://schemas.openxmlformats.org/officeDocument/2006/relationships/slide" Target="/ppt/slides/slide6.xml" Id="R872a738ec77843e6" /><Relationship Type="http://schemas.openxmlformats.org/officeDocument/2006/relationships/slide" Target="/ppt/slides/slide7.xml" Id="R6a986e849786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95f4cfc96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d415ff2914151" /><Relationship Type="http://schemas.openxmlformats.org/officeDocument/2006/relationships/theme" Target="/ppt/slideMasters/theme/theme1.xml" Id="R11d721b44532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d415ff291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04a71cf8e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ce296bff9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33a97bdee48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07ca83ed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34ee9b80649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82b932433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91dc349ee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HOTELLDRIFT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10 013 350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5 054 224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BM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Elvegate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4517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