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bb5a481fcf4f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9c942cf5ba4ba7"/>
  </p:sldMasterIdLst>
  <p:sldIdLst>
    <p:sldId xmlns:r="http://schemas.openxmlformats.org/officeDocument/2006/relationships" id="256" r:id="R6c20f40105134517"/>
    <p:sldId xmlns:r="http://schemas.openxmlformats.org/officeDocument/2006/relationships" id="257" r:id="R2183b71a9c904556"/>
    <p:sldId xmlns:r="http://schemas.openxmlformats.org/officeDocument/2006/relationships" id="258" r:id="Reba1c5cff5514af5"/>
    <p:sldId xmlns:r="http://schemas.openxmlformats.org/officeDocument/2006/relationships" id="259" r:id="R66cd8df5b1174bdc"/>
    <p:sldId xmlns:r="http://schemas.openxmlformats.org/officeDocument/2006/relationships" id="260" r:id="Rccb25a6d1f0044a2"/>
    <p:sldId xmlns:r="http://schemas.openxmlformats.org/officeDocument/2006/relationships" id="261" r:id="Raa50b8e539064a7a"/>
    <p:sldId xmlns:r="http://schemas.openxmlformats.org/officeDocument/2006/relationships" id="262" r:id="Ra9a19d656ead43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c942cf5ba4ba7" /><Relationship Type="http://schemas.openxmlformats.org/officeDocument/2006/relationships/slide" Target="/ppt/slides/slide1.xml" Id="R6c20f40105134517" /><Relationship Type="http://schemas.openxmlformats.org/officeDocument/2006/relationships/slide" Target="/ppt/slides/slide2.xml" Id="R2183b71a9c904556" /><Relationship Type="http://schemas.openxmlformats.org/officeDocument/2006/relationships/slide" Target="/ppt/slides/slide3.xml" Id="Reba1c5cff5514af5" /><Relationship Type="http://schemas.openxmlformats.org/officeDocument/2006/relationships/slide" Target="/ppt/slides/slide4.xml" Id="R66cd8df5b1174bdc" /><Relationship Type="http://schemas.openxmlformats.org/officeDocument/2006/relationships/slide" Target="/ppt/slides/slide5.xml" Id="Rccb25a6d1f0044a2" /><Relationship Type="http://schemas.openxmlformats.org/officeDocument/2006/relationships/slide" Target="/ppt/slides/slide6.xml" Id="Raa50b8e539064a7a" /><Relationship Type="http://schemas.openxmlformats.org/officeDocument/2006/relationships/slide" Target="/ppt/slides/slide7.xml" Id="Ra9a19d656ead43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ec05421b849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c06f5bf4e436f" /><Relationship Type="http://schemas.openxmlformats.org/officeDocument/2006/relationships/theme" Target="/ppt/slideMasters/theme/theme1.xml" Id="R994f4549b10240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6c06f5bf4e43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ac848e94341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209b47f6949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5f258fa454c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56f3af0054d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5246fb3cf46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160a83ee244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068e4e8384e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BTE INVEST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12 442 261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12 474 935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Flatåstoppen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kjell.eide@allrevisjon.no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