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48056f0e9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2ff30eee8457e"/>
  </p:sldMasterIdLst>
  <p:sldIdLst>
    <p:sldId xmlns:r="http://schemas.openxmlformats.org/officeDocument/2006/relationships" id="256" r:id="Rc081f316c06f4d99"/>
    <p:sldId xmlns:r="http://schemas.openxmlformats.org/officeDocument/2006/relationships" id="257" r:id="R2325d818bf1e4bc9"/>
    <p:sldId xmlns:r="http://schemas.openxmlformats.org/officeDocument/2006/relationships" id="258" r:id="R1d242985d05a4ebb"/>
    <p:sldId xmlns:r="http://schemas.openxmlformats.org/officeDocument/2006/relationships" id="259" r:id="R3af5b3fa99394ef3"/>
    <p:sldId xmlns:r="http://schemas.openxmlformats.org/officeDocument/2006/relationships" id="260" r:id="R749605c0ce524af8"/>
    <p:sldId xmlns:r="http://schemas.openxmlformats.org/officeDocument/2006/relationships" id="261" r:id="R7f6852b3d8de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2ff30eee8457e" /><Relationship Type="http://schemas.openxmlformats.org/officeDocument/2006/relationships/slide" Target="/ppt/slides/slide1.xml" Id="Rc081f316c06f4d99" /><Relationship Type="http://schemas.openxmlformats.org/officeDocument/2006/relationships/slide" Target="/ppt/slides/slide2.xml" Id="R2325d818bf1e4bc9" /><Relationship Type="http://schemas.openxmlformats.org/officeDocument/2006/relationships/slide" Target="/ppt/slides/slide3.xml" Id="R1d242985d05a4ebb" /><Relationship Type="http://schemas.openxmlformats.org/officeDocument/2006/relationships/slide" Target="/ppt/slides/slide4.xml" Id="R3af5b3fa99394ef3" /><Relationship Type="http://schemas.openxmlformats.org/officeDocument/2006/relationships/slide" Target="/ppt/slides/slide5.xml" Id="R749605c0ce524af8" /><Relationship Type="http://schemas.openxmlformats.org/officeDocument/2006/relationships/slide" Target="/ppt/slides/slide6.xml" Id="R7f6852b3d8de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0c6b2cf04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6afd0f2c4cc8" /><Relationship Type="http://schemas.openxmlformats.org/officeDocument/2006/relationships/theme" Target="/ppt/slideMasters/theme/theme1.xml" Id="Rc9608ea735fc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d6afd0f2c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abc1fb53c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f1074d338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fcc0c8d21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802adb2248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0d77bc70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a61f526046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VÅGEN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Timenesveien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