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a01865957941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a06da0d6e34073"/>
  </p:sldMasterIdLst>
  <p:sldIdLst>
    <p:sldId xmlns:r="http://schemas.openxmlformats.org/officeDocument/2006/relationships" id="256" r:id="Re08c4874e9314cbc"/>
    <p:sldId xmlns:r="http://schemas.openxmlformats.org/officeDocument/2006/relationships" id="257" r:id="Rc005c7d5a9b64da9"/>
    <p:sldId xmlns:r="http://schemas.openxmlformats.org/officeDocument/2006/relationships" id="258" r:id="R3047cd3e79c14dc7"/>
    <p:sldId xmlns:r="http://schemas.openxmlformats.org/officeDocument/2006/relationships" id="259" r:id="R5b699700ab4f4783"/>
    <p:sldId xmlns:r="http://schemas.openxmlformats.org/officeDocument/2006/relationships" id="260" r:id="R7826caa9ddd74938"/>
    <p:sldId xmlns:r="http://schemas.openxmlformats.org/officeDocument/2006/relationships" id="261" r:id="R6349d9c5b8d247b3"/>
    <p:sldId xmlns:r="http://schemas.openxmlformats.org/officeDocument/2006/relationships" id="262" r:id="R03c38281bd1b4b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a06da0d6e34073" /><Relationship Type="http://schemas.openxmlformats.org/officeDocument/2006/relationships/slide" Target="/ppt/slides/slide1.xml" Id="Re08c4874e9314cbc" /><Relationship Type="http://schemas.openxmlformats.org/officeDocument/2006/relationships/slide" Target="/ppt/slides/slide2.xml" Id="Rc005c7d5a9b64da9" /><Relationship Type="http://schemas.openxmlformats.org/officeDocument/2006/relationships/slide" Target="/ppt/slides/slide3.xml" Id="R3047cd3e79c14dc7" /><Relationship Type="http://schemas.openxmlformats.org/officeDocument/2006/relationships/slide" Target="/ppt/slides/slide4.xml" Id="R5b699700ab4f4783" /><Relationship Type="http://schemas.openxmlformats.org/officeDocument/2006/relationships/slide" Target="/ppt/slides/slide5.xml" Id="R7826caa9ddd74938" /><Relationship Type="http://schemas.openxmlformats.org/officeDocument/2006/relationships/slide" Target="/ppt/slides/slide6.xml" Id="R6349d9c5b8d247b3" /><Relationship Type="http://schemas.openxmlformats.org/officeDocument/2006/relationships/slide" Target="/ppt/slides/slide7.xml" Id="R03c38281bd1b4b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549e290fce40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6d84bf33f49d9" /><Relationship Type="http://schemas.openxmlformats.org/officeDocument/2006/relationships/theme" Target="/ppt/slideMasters/theme/theme1.xml" Id="R77095a3e855c4b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e6d84bf33f49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0be44ccdf648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e70e93eec48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6a2dd381f4c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d1ed1afe04ef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c91d48b8ab44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f80347989441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d58484aa943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VÅGEN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VÅGEN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−36 338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821 021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822 573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VÅGEN KARI SOLBERG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VÅGEN SVEN GUNNAR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Timenesveien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4635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VÅGEN HOLDING AS</a:t>
            </a:r>
          </a:p>
        </p:txBody>
      </p:sp>
    </p:spTree>
  </p:cSld>
  <p:clrMapOvr>
    <a:masterClrMapping xmlns:a="http://schemas.openxmlformats.org/drawingml/2006/main"/>
  </p:clrMapOvr>
</p:sld>
</file>