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86de74920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c3edb21d245b3"/>
  </p:sldMasterIdLst>
  <p:sldIdLst>
    <p:sldId xmlns:r="http://schemas.openxmlformats.org/officeDocument/2006/relationships" id="256" r:id="R5c9d93de7e404e90"/>
    <p:sldId xmlns:r="http://schemas.openxmlformats.org/officeDocument/2006/relationships" id="257" r:id="R7cab74b8ed914cae"/>
    <p:sldId xmlns:r="http://schemas.openxmlformats.org/officeDocument/2006/relationships" id="258" r:id="R80dc92859d874540"/>
    <p:sldId xmlns:r="http://schemas.openxmlformats.org/officeDocument/2006/relationships" id="259" r:id="Rf848e641706440e4"/>
    <p:sldId xmlns:r="http://schemas.openxmlformats.org/officeDocument/2006/relationships" id="260" r:id="R12dbab2c05a1448c"/>
    <p:sldId xmlns:r="http://schemas.openxmlformats.org/officeDocument/2006/relationships" id="261" r:id="R4b7f04bb22b44c25"/>
    <p:sldId xmlns:r="http://schemas.openxmlformats.org/officeDocument/2006/relationships" id="262" r:id="R73ad4e428f51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c3edb21d245b3" /><Relationship Type="http://schemas.openxmlformats.org/officeDocument/2006/relationships/slide" Target="/ppt/slides/slide1.xml" Id="R5c9d93de7e404e90" /><Relationship Type="http://schemas.openxmlformats.org/officeDocument/2006/relationships/slide" Target="/ppt/slides/slide2.xml" Id="R7cab74b8ed914cae" /><Relationship Type="http://schemas.openxmlformats.org/officeDocument/2006/relationships/slide" Target="/ppt/slides/slide3.xml" Id="R80dc92859d874540" /><Relationship Type="http://schemas.openxmlformats.org/officeDocument/2006/relationships/slide" Target="/ppt/slides/slide4.xml" Id="Rf848e641706440e4" /><Relationship Type="http://schemas.openxmlformats.org/officeDocument/2006/relationships/slide" Target="/ppt/slides/slide5.xml" Id="R12dbab2c05a1448c" /><Relationship Type="http://schemas.openxmlformats.org/officeDocument/2006/relationships/slide" Target="/ppt/slides/slide6.xml" Id="R4b7f04bb22b44c25" /><Relationship Type="http://schemas.openxmlformats.org/officeDocument/2006/relationships/slide" Target="/ppt/slides/slide7.xml" Id="R73ad4e428f51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c2dffb7344c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064f4027e4922" /><Relationship Type="http://schemas.openxmlformats.org/officeDocument/2006/relationships/theme" Target="/ppt/slideMasters/theme/theme1.xml" Id="R47cdbe78bd7a45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064f4027e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5526256841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1284c877d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742cb9a37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b222e800a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989dfc2847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ee5514c36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09a7ab1d54e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TORE JOHANSEN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TORE JOHANSEN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10 474 599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4 184 861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5 953 477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TORE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RICHARD DANIEL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JOHANSEN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Skarsleite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byggm.tjohansen@ymail.com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999 541 917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TORE JOHANSEN AS</a:t>
            </a:r>
          </a:p>
        </p:txBody>
      </p:sp>
    </p:spTree>
  </p:cSld>
  <p:clrMapOvr>
    <a:masterClrMapping xmlns:a="http://schemas.openxmlformats.org/drawingml/2006/main"/>
  </p:clrMapOvr>
</p:sld>
</file>