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5d2f2942f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668e37e6a407e"/>
  </p:sldMasterIdLst>
  <p:sldIdLst>
    <p:sldId xmlns:r="http://schemas.openxmlformats.org/officeDocument/2006/relationships" id="256" r:id="Rf0da4f50fb6c463a"/>
    <p:sldId xmlns:r="http://schemas.openxmlformats.org/officeDocument/2006/relationships" id="257" r:id="R725388cbacf74872"/>
    <p:sldId xmlns:r="http://schemas.openxmlformats.org/officeDocument/2006/relationships" id="258" r:id="R276275fdcf6b407b"/>
    <p:sldId xmlns:r="http://schemas.openxmlformats.org/officeDocument/2006/relationships" id="259" r:id="R5d14c6e9ebb44e8d"/>
    <p:sldId xmlns:r="http://schemas.openxmlformats.org/officeDocument/2006/relationships" id="260" r:id="R3f93dd8618bb4c94"/>
    <p:sldId xmlns:r="http://schemas.openxmlformats.org/officeDocument/2006/relationships" id="261" r:id="R4506433768204f88"/>
    <p:sldId xmlns:r="http://schemas.openxmlformats.org/officeDocument/2006/relationships" id="262" r:id="R4b48fff91ca0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668e37e6a407e" /><Relationship Type="http://schemas.openxmlformats.org/officeDocument/2006/relationships/slide" Target="/ppt/slides/slide1.xml" Id="Rf0da4f50fb6c463a" /><Relationship Type="http://schemas.openxmlformats.org/officeDocument/2006/relationships/slide" Target="/ppt/slides/slide2.xml" Id="R725388cbacf74872" /><Relationship Type="http://schemas.openxmlformats.org/officeDocument/2006/relationships/slide" Target="/ppt/slides/slide3.xml" Id="R276275fdcf6b407b" /><Relationship Type="http://schemas.openxmlformats.org/officeDocument/2006/relationships/slide" Target="/ppt/slides/slide4.xml" Id="R5d14c6e9ebb44e8d" /><Relationship Type="http://schemas.openxmlformats.org/officeDocument/2006/relationships/slide" Target="/ppt/slides/slide5.xml" Id="R3f93dd8618bb4c94" /><Relationship Type="http://schemas.openxmlformats.org/officeDocument/2006/relationships/slide" Target="/ppt/slides/slide6.xml" Id="R4506433768204f88" /><Relationship Type="http://schemas.openxmlformats.org/officeDocument/2006/relationships/slide" Target="/ppt/slides/slide7.xml" Id="R4b48fff91ca0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00d165cfb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2ab22de246ab" /><Relationship Type="http://schemas.openxmlformats.org/officeDocument/2006/relationships/theme" Target="/ppt/slideMasters/theme/theme1.xml" Id="Rbbb1923e6b6d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02ab22de2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c3a8b5b7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484afde0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80d8bc23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99eaf7df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bbeac23a3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c57decdb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114d8acd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