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93b34899024c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af3384fa214358"/>
  </p:sldMasterIdLst>
  <p:sldIdLst>
    <p:sldId xmlns:r="http://schemas.openxmlformats.org/officeDocument/2006/relationships" id="256" r:id="R0aef5a96f50d465e"/>
    <p:sldId xmlns:r="http://schemas.openxmlformats.org/officeDocument/2006/relationships" id="257" r:id="R50095bf679fd45c6"/>
    <p:sldId xmlns:r="http://schemas.openxmlformats.org/officeDocument/2006/relationships" id="258" r:id="R630f00ac61c94448"/>
    <p:sldId xmlns:r="http://schemas.openxmlformats.org/officeDocument/2006/relationships" id="259" r:id="Rf1af5c1155b64c0f"/>
    <p:sldId xmlns:r="http://schemas.openxmlformats.org/officeDocument/2006/relationships" id="260" r:id="R5e689ee995f24b79"/>
    <p:sldId xmlns:r="http://schemas.openxmlformats.org/officeDocument/2006/relationships" id="261" r:id="Rb116d2fb3538492f"/>
    <p:sldId xmlns:r="http://schemas.openxmlformats.org/officeDocument/2006/relationships" id="262" r:id="R69e44cfcccdd47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f3384fa214358" /><Relationship Type="http://schemas.openxmlformats.org/officeDocument/2006/relationships/slide" Target="/ppt/slides/slide1.xml" Id="R0aef5a96f50d465e" /><Relationship Type="http://schemas.openxmlformats.org/officeDocument/2006/relationships/slide" Target="/ppt/slides/slide2.xml" Id="R50095bf679fd45c6" /><Relationship Type="http://schemas.openxmlformats.org/officeDocument/2006/relationships/slide" Target="/ppt/slides/slide3.xml" Id="R630f00ac61c94448" /><Relationship Type="http://schemas.openxmlformats.org/officeDocument/2006/relationships/slide" Target="/ppt/slides/slide4.xml" Id="Rf1af5c1155b64c0f" /><Relationship Type="http://schemas.openxmlformats.org/officeDocument/2006/relationships/slide" Target="/ppt/slides/slide5.xml" Id="R5e689ee995f24b79" /><Relationship Type="http://schemas.openxmlformats.org/officeDocument/2006/relationships/slide" Target="/ppt/slides/slide6.xml" Id="Rb116d2fb3538492f" /><Relationship Type="http://schemas.openxmlformats.org/officeDocument/2006/relationships/slide" Target="/ppt/slides/slide7.xml" Id="R69e44cfcccdd47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a0334193041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dd2b824cb49b4" /><Relationship Type="http://schemas.openxmlformats.org/officeDocument/2006/relationships/theme" Target="/ppt/slideMasters/theme/theme1.xml" Id="R5670bc05b5fb49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6dd2b824cb49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4f8de90264a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72967fea141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5add0298d4c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856267d5440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9f137cb7049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0e83ab6eb4c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d18b676374a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DYBEDAHL IT -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DYBEDAHL IT -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DYBEDAHL IT - SERVICE AS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DYBEDAHL IT -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DYBEDAHL IT -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DYBEDAHL IT -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9 460 060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−93 450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1 334 086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3 756 874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DYBEDAHL IT -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DYBEDAHL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DYBEDAHL IT -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Sundrevegen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post@dybedahl.no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www.dybedahl.no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999 544 487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DYBEDAHL IT - SERVICE AS</a:t>
            </a:r>
          </a:p>
        </p:txBody>
      </p:sp>
    </p:spTree>
  </p:cSld>
  <p:clrMapOvr>
    <a:masterClrMapping xmlns:a="http://schemas.openxmlformats.org/drawingml/2006/main"/>
  </p:clrMapOvr>
</p:sld>
</file>