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99bae67a1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97044b7194cc7"/>
  </p:sldMasterIdLst>
  <p:sldIdLst>
    <p:sldId xmlns:r="http://schemas.openxmlformats.org/officeDocument/2006/relationships" id="256" r:id="Rfba702f2a08045d9"/>
    <p:sldId xmlns:r="http://schemas.openxmlformats.org/officeDocument/2006/relationships" id="257" r:id="R223271c4e93f412b"/>
    <p:sldId xmlns:r="http://schemas.openxmlformats.org/officeDocument/2006/relationships" id="258" r:id="R53dff618ff9c46a3"/>
    <p:sldId xmlns:r="http://schemas.openxmlformats.org/officeDocument/2006/relationships" id="259" r:id="Rc614ee0cf5c2463b"/>
    <p:sldId xmlns:r="http://schemas.openxmlformats.org/officeDocument/2006/relationships" id="260" r:id="Rd7b8b5a818174074"/>
    <p:sldId xmlns:r="http://schemas.openxmlformats.org/officeDocument/2006/relationships" id="261" r:id="Rcc382ecc31e1440f"/>
    <p:sldId xmlns:r="http://schemas.openxmlformats.org/officeDocument/2006/relationships" id="262" r:id="R1dfafd78b549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97044b7194cc7" /><Relationship Type="http://schemas.openxmlformats.org/officeDocument/2006/relationships/slide" Target="/ppt/slides/slide1.xml" Id="Rfba702f2a08045d9" /><Relationship Type="http://schemas.openxmlformats.org/officeDocument/2006/relationships/slide" Target="/ppt/slides/slide2.xml" Id="R223271c4e93f412b" /><Relationship Type="http://schemas.openxmlformats.org/officeDocument/2006/relationships/slide" Target="/ppt/slides/slide3.xml" Id="R53dff618ff9c46a3" /><Relationship Type="http://schemas.openxmlformats.org/officeDocument/2006/relationships/slide" Target="/ppt/slides/slide4.xml" Id="Rc614ee0cf5c2463b" /><Relationship Type="http://schemas.openxmlformats.org/officeDocument/2006/relationships/slide" Target="/ppt/slides/slide5.xml" Id="Rd7b8b5a818174074" /><Relationship Type="http://schemas.openxmlformats.org/officeDocument/2006/relationships/slide" Target="/ppt/slides/slide6.xml" Id="Rcc382ecc31e1440f" /><Relationship Type="http://schemas.openxmlformats.org/officeDocument/2006/relationships/slide" Target="/ppt/slides/slide7.xml" Id="R1dfafd78b549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b5bf41a63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335e3ef44450f" /><Relationship Type="http://schemas.openxmlformats.org/officeDocument/2006/relationships/theme" Target="/ppt/slideMasters/theme/theme1.xml" Id="Reb0cefb15aa8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335e3ef44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36914fff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031dd99a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dc6510645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9bc8d8598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7ab68f489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ef14ec0fc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1d296060f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DRIVER TRAFIKKSKOLE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9 050 297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HAVDAHL ANDREAS SEBASTIAN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HAVDAHL JEANETT 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Lørdagsrudveien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999 549 535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