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84c0b1a17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2375aa46542a6"/>
  </p:sldMasterIdLst>
  <p:sldIdLst>
    <p:sldId xmlns:r="http://schemas.openxmlformats.org/officeDocument/2006/relationships" id="256" r:id="Ra97201eff56e46a1"/>
    <p:sldId xmlns:r="http://schemas.openxmlformats.org/officeDocument/2006/relationships" id="257" r:id="Rdc44f28a1cf647af"/>
    <p:sldId xmlns:r="http://schemas.openxmlformats.org/officeDocument/2006/relationships" id="258" r:id="R6975bc5c39944a29"/>
    <p:sldId xmlns:r="http://schemas.openxmlformats.org/officeDocument/2006/relationships" id="259" r:id="R18e13f33b3e6403c"/>
    <p:sldId xmlns:r="http://schemas.openxmlformats.org/officeDocument/2006/relationships" id="260" r:id="R24bb298c53b64e8f"/>
    <p:sldId xmlns:r="http://schemas.openxmlformats.org/officeDocument/2006/relationships" id="261" r:id="R812e88437bff4886"/>
    <p:sldId xmlns:r="http://schemas.openxmlformats.org/officeDocument/2006/relationships" id="262" r:id="R06401c81462b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2375aa46542a6" /><Relationship Type="http://schemas.openxmlformats.org/officeDocument/2006/relationships/slide" Target="/ppt/slides/slide1.xml" Id="Ra97201eff56e46a1" /><Relationship Type="http://schemas.openxmlformats.org/officeDocument/2006/relationships/slide" Target="/ppt/slides/slide2.xml" Id="Rdc44f28a1cf647af" /><Relationship Type="http://schemas.openxmlformats.org/officeDocument/2006/relationships/slide" Target="/ppt/slides/slide3.xml" Id="R6975bc5c39944a29" /><Relationship Type="http://schemas.openxmlformats.org/officeDocument/2006/relationships/slide" Target="/ppt/slides/slide4.xml" Id="R18e13f33b3e6403c" /><Relationship Type="http://schemas.openxmlformats.org/officeDocument/2006/relationships/slide" Target="/ppt/slides/slide5.xml" Id="R24bb298c53b64e8f" /><Relationship Type="http://schemas.openxmlformats.org/officeDocument/2006/relationships/slide" Target="/ppt/slides/slide6.xml" Id="R812e88437bff4886" /><Relationship Type="http://schemas.openxmlformats.org/officeDocument/2006/relationships/slide" Target="/ppt/slides/slide7.xml" Id="R06401c81462b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2d8404c5e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ff16e0a743c7" /><Relationship Type="http://schemas.openxmlformats.org/officeDocument/2006/relationships/theme" Target="/ppt/slideMasters/theme/theme1.xml" Id="R2b18cc7a14f3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3ff16e0a7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75ad8f4a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777855ec1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88dc1902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11aa9e2c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8b9cd6f7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6591178f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d670cb4a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OKIN HOLDING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8 614 934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18 003 127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Blakersundveien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999 549 764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OKIN HOLDING AS</a:t>
            </a:r>
          </a:p>
        </p:txBody>
      </p:sp>
    </p:spTree>
  </p:cSld>
  <p:clrMapOvr>
    <a:masterClrMapping xmlns:a="http://schemas.openxmlformats.org/drawingml/2006/main"/>
  </p:clrMapOvr>
</p:sld>
</file>