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81da7bd69148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1a81546d094217"/>
  </p:sldMasterIdLst>
  <p:sldIdLst>
    <p:sldId xmlns:r="http://schemas.openxmlformats.org/officeDocument/2006/relationships" id="256" r:id="Re8e96de70cf24790"/>
    <p:sldId xmlns:r="http://schemas.openxmlformats.org/officeDocument/2006/relationships" id="257" r:id="Re1cfa85f80e1499f"/>
    <p:sldId xmlns:r="http://schemas.openxmlformats.org/officeDocument/2006/relationships" id="258" r:id="R2e2451b7d8194e1c"/>
    <p:sldId xmlns:r="http://schemas.openxmlformats.org/officeDocument/2006/relationships" id="259" r:id="R44efe1105b954037"/>
    <p:sldId xmlns:r="http://schemas.openxmlformats.org/officeDocument/2006/relationships" id="260" r:id="Ref400510a6364de3"/>
    <p:sldId xmlns:r="http://schemas.openxmlformats.org/officeDocument/2006/relationships" id="261" r:id="R9e8ae0c823a14b40"/>
    <p:sldId xmlns:r="http://schemas.openxmlformats.org/officeDocument/2006/relationships" id="262" r:id="R0ed0a558aeae4b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1a81546d094217" /><Relationship Type="http://schemas.openxmlformats.org/officeDocument/2006/relationships/slide" Target="/ppt/slides/slide1.xml" Id="Re8e96de70cf24790" /><Relationship Type="http://schemas.openxmlformats.org/officeDocument/2006/relationships/slide" Target="/ppt/slides/slide2.xml" Id="Re1cfa85f80e1499f" /><Relationship Type="http://schemas.openxmlformats.org/officeDocument/2006/relationships/slide" Target="/ppt/slides/slide3.xml" Id="R2e2451b7d8194e1c" /><Relationship Type="http://schemas.openxmlformats.org/officeDocument/2006/relationships/slide" Target="/ppt/slides/slide4.xml" Id="R44efe1105b954037" /><Relationship Type="http://schemas.openxmlformats.org/officeDocument/2006/relationships/slide" Target="/ppt/slides/slide5.xml" Id="Ref400510a6364de3" /><Relationship Type="http://schemas.openxmlformats.org/officeDocument/2006/relationships/slide" Target="/ppt/slides/slide6.xml" Id="R9e8ae0c823a14b40" /><Relationship Type="http://schemas.openxmlformats.org/officeDocument/2006/relationships/slide" Target="/ppt/slides/slide7.xml" Id="R0ed0a558aeae4b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75308f5ae049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ed32a543a412a" /><Relationship Type="http://schemas.openxmlformats.org/officeDocument/2006/relationships/theme" Target="/ppt/slideMasters/theme/theme1.xml" Id="Rdabeb2ee077646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2ed32a543a41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c78510f0247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cfa0225d546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10892ce2745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79c3f82054f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e212a1c684a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d24e69a6645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b0b41dd0f40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SPES BONA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 BONA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SPES BONA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 BONA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 BONA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 BONA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156 749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92 202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1 378 314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5 709 576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7 615 237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 BONA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 KRISTIAN ARNESEN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 BONA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Frænavegen 112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6416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999 552 234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 BONA AS</a:t>
            </a:r>
          </a:p>
        </p:txBody>
      </p:sp>
    </p:spTree>
  </p:cSld>
  <p:clrMapOvr>
    <a:masterClrMapping xmlns:a="http://schemas.openxmlformats.org/drawingml/2006/main"/>
  </p:clrMapOvr>
</p:sld>
</file>