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a57173b68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33891cfbc44b6"/>
  </p:sldMasterIdLst>
  <p:sldIdLst>
    <p:sldId xmlns:r="http://schemas.openxmlformats.org/officeDocument/2006/relationships" id="256" r:id="Rd693acc6080a42aa"/>
    <p:sldId xmlns:r="http://schemas.openxmlformats.org/officeDocument/2006/relationships" id="257" r:id="Rcf52fbdb0839482c"/>
    <p:sldId xmlns:r="http://schemas.openxmlformats.org/officeDocument/2006/relationships" id="258" r:id="R64af2ba16ad94f97"/>
    <p:sldId xmlns:r="http://schemas.openxmlformats.org/officeDocument/2006/relationships" id="259" r:id="Raff535b050c141c0"/>
    <p:sldId xmlns:r="http://schemas.openxmlformats.org/officeDocument/2006/relationships" id="260" r:id="R5be31c0c46cd4ef1"/>
    <p:sldId xmlns:r="http://schemas.openxmlformats.org/officeDocument/2006/relationships" id="261" r:id="R84bd5a7149e64681"/>
    <p:sldId xmlns:r="http://schemas.openxmlformats.org/officeDocument/2006/relationships" id="262" r:id="R98a3f9ef7148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33891cfbc44b6" /><Relationship Type="http://schemas.openxmlformats.org/officeDocument/2006/relationships/slide" Target="/ppt/slides/slide1.xml" Id="Rd693acc6080a42aa" /><Relationship Type="http://schemas.openxmlformats.org/officeDocument/2006/relationships/slide" Target="/ppt/slides/slide2.xml" Id="Rcf52fbdb0839482c" /><Relationship Type="http://schemas.openxmlformats.org/officeDocument/2006/relationships/slide" Target="/ppt/slides/slide3.xml" Id="R64af2ba16ad94f97" /><Relationship Type="http://schemas.openxmlformats.org/officeDocument/2006/relationships/slide" Target="/ppt/slides/slide4.xml" Id="Raff535b050c141c0" /><Relationship Type="http://schemas.openxmlformats.org/officeDocument/2006/relationships/slide" Target="/ppt/slides/slide5.xml" Id="R5be31c0c46cd4ef1" /><Relationship Type="http://schemas.openxmlformats.org/officeDocument/2006/relationships/slide" Target="/ppt/slides/slide6.xml" Id="R84bd5a7149e64681" /><Relationship Type="http://schemas.openxmlformats.org/officeDocument/2006/relationships/slide" Target="/ppt/slides/slide7.xml" Id="R98a3f9ef7148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320331b94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a90946784a23" /><Relationship Type="http://schemas.openxmlformats.org/officeDocument/2006/relationships/theme" Target="/ppt/slideMasters/theme/theme1.xml" Id="R5bd890805839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0a9094678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2e89a3e2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c207028ec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76e34fd1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c4ee6db7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3cc926e5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d8c65f3e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351cf4b7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BYGG &amp;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BYGG &amp; SERVICE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8 702 081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JOHN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999 552 625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BYGG &amp; SERVICE AS</a:t>
            </a:r>
          </a:p>
        </p:txBody>
      </p:sp>
    </p:spTree>
  </p:cSld>
  <p:clrMapOvr>
    <a:masterClrMapping xmlns:a="http://schemas.openxmlformats.org/drawingml/2006/main"/>
  </p:clrMapOvr>
</p:sld>
</file>