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cbd65d968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70eb351cd4e10"/>
  </p:sldMasterIdLst>
  <p:sldIdLst>
    <p:sldId xmlns:r="http://schemas.openxmlformats.org/officeDocument/2006/relationships" id="256" r:id="R69b8ec6babe540ac"/>
    <p:sldId xmlns:r="http://schemas.openxmlformats.org/officeDocument/2006/relationships" id="257" r:id="R0c54167aab8a46b7"/>
    <p:sldId xmlns:r="http://schemas.openxmlformats.org/officeDocument/2006/relationships" id="258" r:id="R07bbd6e5031a419e"/>
    <p:sldId xmlns:r="http://schemas.openxmlformats.org/officeDocument/2006/relationships" id="259" r:id="R62de6597d303481b"/>
    <p:sldId xmlns:r="http://schemas.openxmlformats.org/officeDocument/2006/relationships" id="260" r:id="Ra57ece0e13a64cf8"/>
    <p:sldId xmlns:r="http://schemas.openxmlformats.org/officeDocument/2006/relationships" id="261" r:id="R887c1b489bfe40c3"/>
    <p:sldId xmlns:r="http://schemas.openxmlformats.org/officeDocument/2006/relationships" id="262" r:id="Rc5f63f93b80c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70eb351cd4e10" /><Relationship Type="http://schemas.openxmlformats.org/officeDocument/2006/relationships/slide" Target="/ppt/slides/slide1.xml" Id="R69b8ec6babe540ac" /><Relationship Type="http://schemas.openxmlformats.org/officeDocument/2006/relationships/slide" Target="/ppt/slides/slide2.xml" Id="R0c54167aab8a46b7" /><Relationship Type="http://schemas.openxmlformats.org/officeDocument/2006/relationships/slide" Target="/ppt/slides/slide3.xml" Id="R07bbd6e5031a419e" /><Relationship Type="http://schemas.openxmlformats.org/officeDocument/2006/relationships/slide" Target="/ppt/slides/slide4.xml" Id="R62de6597d303481b" /><Relationship Type="http://schemas.openxmlformats.org/officeDocument/2006/relationships/slide" Target="/ppt/slides/slide5.xml" Id="Ra57ece0e13a64cf8" /><Relationship Type="http://schemas.openxmlformats.org/officeDocument/2006/relationships/slide" Target="/ppt/slides/slide6.xml" Id="R887c1b489bfe40c3" /><Relationship Type="http://schemas.openxmlformats.org/officeDocument/2006/relationships/slide" Target="/ppt/slides/slide7.xml" Id="Rc5f63f93b80c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9742eb2e2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32b622924e9f" /><Relationship Type="http://schemas.openxmlformats.org/officeDocument/2006/relationships/theme" Target="/ppt/slideMasters/theme/theme1.xml" Id="R426aac4413d6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932b62292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bd3d64f18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686a3e224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fe92f317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b6df4cb8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d138409f9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b61c1c61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422ae7598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GRAVING OG SPRENGING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GRAVING OG SPRENGING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27 602 615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6 561 996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NOKART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Torødveien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nokart@gogs.no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www.håndverkshuset.net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999 553 125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SPRENGING AS</a:t>
            </a:r>
          </a:p>
        </p:txBody>
      </p:sp>
    </p:spTree>
  </p:cSld>
  <p:clrMapOvr>
    <a:masterClrMapping xmlns:a="http://schemas.openxmlformats.org/drawingml/2006/main"/>
  </p:clrMapOvr>
</p:sld>
</file>