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414f9572c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ffa7cfb634e96"/>
  </p:sldMasterIdLst>
  <p:sldIdLst>
    <p:sldId xmlns:r="http://schemas.openxmlformats.org/officeDocument/2006/relationships" id="256" r:id="R09372286df0b4e67"/>
    <p:sldId xmlns:r="http://schemas.openxmlformats.org/officeDocument/2006/relationships" id="257" r:id="R7c8539f41e134e4d"/>
    <p:sldId xmlns:r="http://schemas.openxmlformats.org/officeDocument/2006/relationships" id="258" r:id="Rf74cf9776b5c4cc6"/>
    <p:sldId xmlns:r="http://schemas.openxmlformats.org/officeDocument/2006/relationships" id="259" r:id="R2e5e7c394fca46a5"/>
    <p:sldId xmlns:r="http://schemas.openxmlformats.org/officeDocument/2006/relationships" id="260" r:id="Rcfa2d332e62c40bf"/>
    <p:sldId xmlns:r="http://schemas.openxmlformats.org/officeDocument/2006/relationships" id="261" r:id="R9de94ccecc0c43b2"/>
    <p:sldId xmlns:r="http://schemas.openxmlformats.org/officeDocument/2006/relationships" id="262" r:id="R726c342ef25b47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ffa7cfb634e96" /><Relationship Type="http://schemas.openxmlformats.org/officeDocument/2006/relationships/slide" Target="/ppt/slides/slide1.xml" Id="R09372286df0b4e67" /><Relationship Type="http://schemas.openxmlformats.org/officeDocument/2006/relationships/slide" Target="/ppt/slides/slide2.xml" Id="R7c8539f41e134e4d" /><Relationship Type="http://schemas.openxmlformats.org/officeDocument/2006/relationships/slide" Target="/ppt/slides/slide3.xml" Id="Rf74cf9776b5c4cc6" /><Relationship Type="http://schemas.openxmlformats.org/officeDocument/2006/relationships/slide" Target="/ppt/slides/slide4.xml" Id="R2e5e7c394fca46a5" /><Relationship Type="http://schemas.openxmlformats.org/officeDocument/2006/relationships/slide" Target="/ppt/slides/slide5.xml" Id="Rcfa2d332e62c40bf" /><Relationship Type="http://schemas.openxmlformats.org/officeDocument/2006/relationships/slide" Target="/ppt/slides/slide6.xml" Id="R9de94ccecc0c43b2" /><Relationship Type="http://schemas.openxmlformats.org/officeDocument/2006/relationships/slide" Target="/ppt/slides/slide7.xml" Id="R726c342ef25b47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72f8ee473e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d319a36f0f4527" /><Relationship Type="http://schemas.openxmlformats.org/officeDocument/2006/relationships/theme" Target="/ppt/slideMasters/theme/theme1.xml" Id="Rb72270fa61b041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d319a36f0f45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df66cdbb540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7e443064a49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a83fffd4a4d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a4db166d1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b86d9489d34f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ae8df411148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6909d0d9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LOBEKK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LOBEKK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536 458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50 301 455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50 485 571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BØRRE LOBEKK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Ring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999 556 132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LOBEKK AS</a:t>
            </a:r>
          </a:p>
        </p:txBody>
      </p:sp>
    </p:spTree>
  </p:cSld>
  <p:clrMapOvr>
    <a:masterClrMapping xmlns:a="http://schemas.openxmlformats.org/drawingml/2006/main"/>
  </p:clrMapOvr>
</p:sld>
</file>