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79f6cdc2a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989bb650043d1"/>
  </p:sldMasterIdLst>
  <p:sldIdLst>
    <p:sldId xmlns:r="http://schemas.openxmlformats.org/officeDocument/2006/relationships" id="256" r:id="Red31d21c522342b8"/>
    <p:sldId xmlns:r="http://schemas.openxmlformats.org/officeDocument/2006/relationships" id="257" r:id="R1604930417d24897"/>
    <p:sldId xmlns:r="http://schemas.openxmlformats.org/officeDocument/2006/relationships" id="258" r:id="R10e168c7f8dd4287"/>
    <p:sldId xmlns:r="http://schemas.openxmlformats.org/officeDocument/2006/relationships" id="259" r:id="Reb1ecbafb54f4ea3"/>
    <p:sldId xmlns:r="http://schemas.openxmlformats.org/officeDocument/2006/relationships" id="260" r:id="R88af3f0d66b54202"/>
    <p:sldId xmlns:r="http://schemas.openxmlformats.org/officeDocument/2006/relationships" id="261" r:id="R9fdc01597915466f"/>
    <p:sldId xmlns:r="http://schemas.openxmlformats.org/officeDocument/2006/relationships" id="262" r:id="R049b6cdd91ef4c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989bb650043d1" /><Relationship Type="http://schemas.openxmlformats.org/officeDocument/2006/relationships/slide" Target="/ppt/slides/slide1.xml" Id="Red31d21c522342b8" /><Relationship Type="http://schemas.openxmlformats.org/officeDocument/2006/relationships/slide" Target="/ppt/slides/slide2.xml" Id="R1604930417d24897" /><Relationship Type="http://schemas.openxmlformats.org/officeDocument/2006/relationships/slide" Target="/ppt/slides/slide3.xml" Id="R10e168c7f8dd4287" /><Relationship Type="http://schemas.openxmlformats.org/officeDocument/2006/relationships/slide" Target="/ppt/slides/slide4.xml" Id="Reb1ecbafb54f4ea3" /><Relationship Type="http://schemas.openxmlformats.org/officeDocument/2006/relationships/slide" Target="/ppt/slides/slide5.xml" Id="R88af3f0d66b54202" /><Relationship Type="http://schemas.openxmlformats.org/officeDocument/2006/relationships/slide" Target="/ppt/slides/slide6.xml" Id="R9fdc01597915466f" /><Relationship Type="http://schemas.openxmlformats.org/officeDocument/2006/relationships/slide" Target="/ppt/slides/slide7.xml" Id="R049b6cdd91ef4c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a9aac1d5a49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6c089b7f9408f" /><Relationship Type="http://schemas.openxmlformats.org/officeDocument/2006/relationships/theme" Target="/ppt/slideMasters/theme/theme1.xml" Id="R2544a04eb57745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6c089b7f9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36a6da844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52700485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1d9062144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c925f4da3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33f4a87ff4d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1bde4757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dbc2e1d7f49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OVRE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ØVREVIK TONY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999 559 743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OVRE INVEST AS</a:t>
            </a:r>
          </a:p>
        </p:txBody>
      </p:sp>
    </p:spTree>
  </p:cSld>
  <p:clrMapOvr>
    <a:masterClrMapping xmlns:a="http://schemas.openxmlformats.org/drawingml/2006/main"/>
  </p:clrMapOvr>
</p:sld>
</file>