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65d3f0ea8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3cbd9375eb4223"/>
  </p:sldMasterIdLst>
  <p:sldIdLst>
    <p:sldId xmlns:r="http://schemas.openxmlformats.org/officeDocument/2006/relationships" id="256" r:id="R1a124f785e714fce"/>
    <p:sldId xmlns:r="http://schemas.openxmlformats.org/officeDocument/2006/relationships" id="257" r:id="Rcbef914d6d01448d"/>
    <p:sldId xmlns:r="http://schemas.openxmlformats.org/officeDocument/2006/relationships" id="258" r:id="Rf69e7646a64242e9"/>
    <p:sldId xmlns:r="http://schemas.openxmlformats.org/officeDocument/2006/relationships" id="259" r:id="R9d8ff9e096d84597"/>
    <p:sldId xmlns:r="http://schemas.openxmlformats.org/officeDocument/2006/relationships" id="260" r:id="Rfb777b2e82224392"/>
    <p:sldId xmlns:r="http://schemas.openxmlformats.org/officeDocument/2006/relationships" id="261" r:id="Re6cfe3b955484f86"/>
    <p:sldId xmlns:r="http://schemas.openxmlformats.org/officeDocument/2006/relationships" id="262" r:id="Rf1e8e6d670e9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cbd9375eb4223" /><Relationship Type="http://schemas.openxmlformats.org/officeDocument/2006/relationships/slide" Target="/ppt/slides/slide1.xml" Id="R1a124f785e714fce" /><Relationship Type="http://schemas.openxmlformats.org/officeDocument/2006/relationships/slide" Target="/ppt/slides/slide2.xml" Id="Rcbef914d6d01448d" /><Relationship Type="http://schemas.openxmlformats.org/officeDocument/2006/relationships/slide" Target="/ppt/slides/slide3.xml" Id="Rf69e7646a64242e9" /><Relationship Type="http://schemas.openxmlformats.org/officeDocument/2006/relationships/slide" Target="/ppt/slides/slide4.xml" Id="R9d8ff9e096d84597" /><Relationship Type="http://schemas.openxmlformats.org/officeDocument/2006/relationships/slide" Target="/ppt/slides/slide5.xml" Id="Rfb777b2e82224392" /><Relationship Type="http://schemas.openxmlformats.org/officeDocument/2006/relationships/slide" Target="/ppt/slides/slide6.xml" Id="Re6cfe3b955484f86" /><Relationship Type="http://schemas.openxmlformats.org/officeDocument/2006/relationships/slide" Target="/ppt/slides/slide7.xml" Id="Rf1e8e6d670e9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498372b9646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794dab73245c4" /><Relationship Type="http://schemas.openxmlformats.org/officeDocument/2006/relationships/theme" Target="/ppt/slideMasters/theme/theme1.xml" Id="R33f6c1d9c35b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794dab732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507a2a5d3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15172ba54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c94849b5a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5cc576f2b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eb8247062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cca8ae90b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95e4f1be0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GRAVER1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GRAVER1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32 250 745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1 763 196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5 851 222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HENNING BØHN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 ANLEGG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39D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999 562 639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GRAVER1 AS</a:t>
            </a:r>
          </a:p>
        </p:txBody>
      </p:sp>
    </p:spTree>
  </p:cSld>
  <p:clrMapOvr>
    <a:masterClrMapping xmlns:a="http://schemas.openxmlformats.org/drawingml/2006/main"/>
  </p:clrMapOvr>
</p:sld>
</file>