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0b876db3c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d24fb3b2f43fa"/>
  </p:sldMasterIdLst>
  <p:sldIdLst>
    <p:sldId xmlns:r="http://schemas.openxmlformats.org/officeDocument/2006/relationships" id="256" r:id="Rec458cb4692b4c62"/>
    <p:sldId xmlns:r="http://schemas.openxmlformats.org/officeDocument/2006/relationships" id="257" r:id="R672c54f1c221409c"/>
    <p:sldId xmlns:r="http://schemas.openxmlformats.org/officeDocument/2006/relationships" id="258" r:id="R0b07d8d0c5964dec"/>
    <p:sldId xmlns:r="http://schemas.openxmlformats.org/officeDocument/2006/relationships" id="259" r:id="R4e5ec0739e08467d"/>
    <p:sldId xmlns:r="http://schemas.openxmlformats.org/officeDocument/2006/relationships" id="260" r:id="R2db94660254248d6"/>
    <p:sldId xmlns:r="http://schemas.openxmlformats.org/officeDocument/2006/relationships" id="261" r:id="R6a622a719e2c43cf"/>
    <p:sldId xmlns:r="http://schemas.openxmlformats.org/officeDocument/2006/relationships" id="262" r:id="R69af50802e7f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d24fb3b2f43fa" /><Relationship Type="http://schemas.openxmlformats.org/officeDocument/2006/relationships/slide" Target="/ppt/slides/slide1.xml" Id="Rec458cb4692b4c62" /><Relationship Type="http://schemas.openxmlformats.org/officeDocument/2006/relationships/slide" Target="/ppt/slides/slide2.xml" Id="R672c54f1c221409c" /><Relationship Type="http://schemas.openxmlformats.org/officeDocument/2006/relationships/slide" Target="/ppt/slides/slide3.xml" Id="R0b07d8d0c5964dec" /><Relationship Type="http://schemas.openxmlformats.org/officeDocument/2006/relationships/slide" Target="/ppt/slides/slide4.xml" Id="R4e5ec0739e08467d" /><Relationship Type="http://schemas.openxmlformats.org/officeDocument/2006/relationships/slide" Target="/ppt/slides/slide5.xml" Id="R2db94660254248d6" /><Relationship Type="http://schemas.openxmlformats.org/officeDocument/2006/relationships/slide" Target="/ppt/slides/slide6.xml" Id="R6a622a719e2c43cf" /><Relationship Type="http://schemas.openxmlformats.org/officeDocument/2006/relationships/slide" Target="/ppt/slides/slide7.xml" Id="R69af50802e7f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0c4d46d27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4a6e58734b9f" /><Relationship Type="http://schemas.openxmlformats.org/officeDocument/2006/relationships/theme" Target="/ppt/slideMasters/theme/theme1.xml" Id="R5dea2891b77b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64a6e5873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86b88cf2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6b0ca8d5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806a5315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5635f22b7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f9e96c1b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93973404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668af6687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INVEST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26 979 909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27 821 092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Stenkjørerbakken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arvid.dale@lynelektro.no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999 562 876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 INVEST AS</a:t>
            </a:r>
          </a:p>
        </p:txBody>
      </p:sp>
    </p:spTree>
  </p:cSld>
  <p:clrMapOvr>
    <a:masterClrMapping xmlns:a="http://schemas.openxmlformats.org/drawingml/2006/main"/>
  </p:clrMapOvr>
</p:sld>
</file>